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9" r:id="rId1"/>
    <p:sldMasterId id="2147483741" r:id="rId2"/>
    <p:sldMasterId id="2147483743" r:id="rId3"/>
    <p:sldMasterId id="2147483744" r:id="rId4"/>
    <p:sldMasterId id="2147483789" r:id="rId5"/>
  </p:sldMasterIdLst>
  <p:notesMasterIdLst>
    <p:notesMasterId r:id="rId42"/>
  </p:notesMasterIdLst>
  <p:sldIdLst>
    <p:sldId id="256" r:id="rId6"/>
    <p:sldId id="286" r:id="rId7"/>
    <p:sldId id="270" r:id="rId8"/>
    <p:sldId id="324" r:id="rId9"/>
    <p:sldId id="295" r:id="rId10"/>
    <p:sldId id="315" r:id="rId11"/>
    <p:sldId id="317" r:id="rId12"/>
    <p:sldId id="316" r:id="rId13"/>
    <p:sldId id="321" r:id="rId14"/>
    <p:sldId id="318" r:id="rId15"/>
    <p:sldId id="322" r:id="rId16"/>
    <p:sldId id="319" r:id="rId17"/>
    <p:sldId id="320" r:id="rId18"/>
    <p:sldId id="331" r:id="rId19"/>
    <p:sldId id="342" r:id="rId20"/>
    <p:sldId id="327" r:id="rId21"/>
    <p:sldId id="328" r:id="rId22"/>
    <p:sldId id="329" r:id="rId23"/>
    <p:sldId id="326" r:id="rId24"/>
    <p:sldId id="275" r:id="rId25"/>
    <p:sldId id="332" r:id="rId26"/>
    <p:sldId id="297" r:id="rId27"/>
    <p:sldId id="312" r:id="rId28"/>
    <p:sldId id="298" r:id="rId29"/>
    <p:sldId id="333" r:id="rId30"/>
    <p:sldId id="334" r:id="rId31"/>
    <p:sldId id="337" r:id="rId32"/>
    <p:sldId id="338" r:id="rId33"/>
    <p:sldId id="335" r:id="rId34"/>
    <p:sldId id="339" r:id="rId35"/>
    <p:sldId id="340" r:id="rId36"/>
    <p:sldId id="341" r:id="rId37"/>
    <p:sldId id="309" r:id="rId38"/>
    <p:sldId id="283" r:id="rId39"/>
    <p:sldId id="284" r:id="rId40"/>
    <p:sldId id="285" r:id="rId41"/>
  </p:sldIdLst>
  <p:sldSz cx="9144000" cy="6858000" type="screen4x3"/>
  <p:notesSz cx="9866313" cy="67357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E8A"/>
    <a:srgbClr val="D40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outlineViewPr>
    <p:cViewPr>
      <p:scale>
        <a:sx n="33" d="100"/>
        <a:sy n="33" d="100"/>
      </p:scale>
      <p:origin x="0" y="-99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ka Zlateva" userId="4976aaec89e51c49" providerId="LiveId" clId="{10FF1ECA-EF4A-4A72-8CDB-B05C6203F5CC}"/>
    <pc:docChg chg="undo custSel addSld delSld modSld sldOrd modMainMaster">
      <pc:chgData name="Elka Zlateva" userId="4976aaec89e51c49" providerId="LiveId" clId="{10FF1ECA-EF4A-4A72-8CDB-B05C6203F5CC}" dt="2021-05-31T16:48:01.598" v="4069" actId="14100"/>
      <pc:docMkLst>
        <pc:docMk/>
      </pc:docMkLst>
      <pc:sldChg chg="modSp mod modTransition">
        <pc:chgData name="Elka Zlateva" userId="4976aaec89e51c49" providerId="LiveId" clId="{10FF1ECA-EF4A-4A72-8CDB-B05C6203F5CC}" dt="2021-05-31T15:31:20.978" v="1939" actId="20577"/>
        <pc:sldMkLst>
          <pc:docMk/>
          <pc:sldMk cId="0" sldId="256"/>
        </pc:sldMkLst>
        <pc:spChg chg="mod">
          <ac:chgData name="Elka Zlateva" userId="4976aaec89e51c49" providerId="LiveId" clId="{10FF1ECA-EF4A-4A72-8CDB-B05C6203F5CC}" dt="2021-05-31T15:31:20.978" v="1939" actId="20577"/>
          <ac:spMkLst>
            <pc:docMk/>
            <pc:sldMk cId="0" sldId="256"/>
            <ac:spMk id="643" creationId="{00000000-0000-0000-0000-000000000000}"/>
          </ac:spMkLst>
        </pc:spChg>
      </pc:sldChg>
      <pc:sldChg chg="modSp del mod">
        <pc:chgData name="Elka Zlateva" userId="4976aaec89e51c49" providerId="LiveId" clId="{10FF1ECA-EF4A-4A72-8CDB-B05C6203F5CC}" dt="2021-05-31T15:35:40.437" v="1949" actId="47"/>
        <pc:sldMkLst>
          <pc:docMk/>
          <pc:sldMk cId="0" sldId="259"/>
        </pc:sldMkLst>
        <pc:spChg chg="mod">
          <ac:chgData name="Elka Zlateva" userId="4976aaec89e51c49" providerId="LiveId" clId="{10FF1ECA-EF4A-4A72-8CDB-B05C6203F5CC}" dt="2021-05-31T15:34:38.534" v="1948" actId="404"/>
          <ac:spMkLst>
            <pc:docMk/>
            <pc:sldMk cId="0" sldId="259"/>
            <ac:spMk id="146" creationId="{00000000-0000-0000-0000-000000000000}"/>
          </ac:spMkLst>
        </pc:spChg>
      </pc:sldChg>
      <pc:sldChg chg="del modTransition">
        <pc:chgData name="Elka Zlateva" userId="4976aaec89e51c49" providerId="LiveId" clId="{10FF1ECA-EF4A-4A72-8CDB-B05C6203F5CC}" dt="2021-05-27T07:47:38.027" v="1746" actId="47"/>
        <pc:sldMkLst>
          <pc:docMk/>
          <pc:sldMk cId="3143617003" sldId="264"/>
        </pc:sldMkLst>
      </pc:sldChg>
      <pc:sldChg chg="addSp modSp mod">
        <pc:chgData name="Elka Zlateva" userId="4976aaec89e51c49" providerId="LiveId" clId="{10FF1ECA-EF4A-4A72-8CDB-B05C6203F5CC}" dt="2021-05-31T16:40:25.327" v="4002" actId="1076"/>
        <pc:sldMkLst>
          <pc:docMk/>
          <pc:sldMk cId="0" sldId="270"/>
        </pc:sldMkLst>
        <pc:spChg chg="add mod">
          <ac:chgData name="Elka Zlateva" userId="4976aaec89e51c49" providerId="LiveId" clId="{10FF1ECA-EF4A-4A72-8CDB-B05C6203F5CC}" dt="2021-05-31T15:41:43.216" v="2011" actId="207"/>
          <ac:spMkLst>
            <pc:docMk/>
            <pc:sldMk cId="0" sldId="270"/>
            <ac:spMk id="2" creationId="{A3EB0827-F9C7-418B-B295-C666B249057D}"/>
          </ac:spMkLst>
        </pc:spChg>
        <pc:spChg chg="mod">
          <ac:chgData name="Elka Zlateva" userId="4976aaec89e51c49" providerId="LiveId" clId="{10FF1ECA-EF4A-4A72-8CDB-B05C6203F5CC}" dt="2021-05-31T15:39:23.252" v="1974" actId="14100"/>
          <ac:spMkLst>
            <pc:docMk/>
            <pc:sldMk cId="0" sldId="270"/>
            <ac:spMk id="238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40:22.022" v="4001" actId="1076"/>
          <ac:spMkLst>
            <pc:docMk/>
            <pc:sldMk cId="0" sldId="270"/>
            <ac:spMk id="240" creationId="{00000000-0000-0000-0000-000000000000}"/>
          </ac:spMkLst>
        </pc:spChg>
        <pc:picChg chg="add mod">
          <ac:chgData name="Elka Zlateva" userId="4976aaec89e51c49" providerId="LiveId" clId="{10FF1ECA-EF4A-4A72-8CDB-B05C6203F5CC}" dt="2021-05-31T16:37:46.289" v="3998"/>
          <ac:picMkLst>
            <pc:docMk/>
            <pc:sldMk cId="0" sldId="270"/>
            <ac:picMk id="7" creationId="{1B09267E-4269-45BB-B4B5-50334161729F}"/>
          </ac:picMkLst>
        </pc:picChg>
        <pc:picChg chg="mod">
          <ac:chgData name="Elka Zlateva" userId="4976aaec89e51c49" providerId="LiveId" clId="{10FF1ECA-EF4A-4A72-8CDB-B05C6203F5CC}" dt="2021-05-31T16:40:25.327" v="4002" actId="1076"/>
          <ac:picMkLst>
            <pc:docMk/>
            <pc:sldMk cId="0" sldId="270"/>
            <ac:picMk id="239" creationId="{00000000-0000-0000-0000-000000000000}"/>
          </ac:picMkLst>
        </pc:picChg>
      </pc:sldChg>
      <pc:sldChg chg="modSp mod">
        <pc:chgData name="Elka Zlateva" userId="4976aaec89e51c49" providerId="LiveId" clId="{10FF1ECA-EF4A-4A72-8CDB-B05C6203F5CC}" dt="2021-05-31T15:48:09.762" v="2194" actId="6549"/>
        <pc:sldMkLst>
          <pc:docMk/>
          <pc:sldMk cId="1330763151" sldId="275"/>
        </pc:sldMkLst>
        <pc:spChg chg="mod">
          <ac:chgData name="Elka Zlateva" userId="4976aaec89e51c49" providerId="LiveId" clId="{10FF1ECA-EF4A-4A72-8CDB-B05C6203F5CC}" dt="2021-05-31T15:48:09.762" v="2194" actId="6549"/>
          <ac:spMkLst>
            <pc:docMk/>
            <pc:sldMk cId="1330763151" sldId="275"/>
            <ac:spMk id="793" creationId="{00000000-0000-0000-0000-000000000000}"/>
          </ac:spMkLst>
        </pc:spChg>
      </pc:sldChg>
      <pc:sldChg chg="modSp del mod modTransition">
        <pc:chgData name="Elka Zlateva" userId="4976aaec89e51c49" providerId="LiveId" clId="{10FF1ECA-EF4A-4A72-8CDB-B05C6203F5CC}" dt="2021-05-31T15:46:14.431" v="2128" actId="2696"/>
        <pc:sldMkLst>
          <pc:docMk/>
          <pc:sldMk cId="1330763151" sldId="275"/>
        </pc:sldMkLst>
        <pc:spChg chg="mod">
          <ac:chgData name="Elka Zlateva" userId="4976aaec89e51c49" providerId="LiveId" clId="{10FF1ECA-EF4A-4A72-8CDB-B05C6203F5CC}" dt="2021-05-31T15:44:44.544" v="2088" actId="20577"/>
          <ac:spMkLst>
            <pc:docMk/>
            <pc:sldMk cId="1330763151" sldId="275"/>
            <ac:spMk id="793" creationId="{00000000-0000-0000-0000-000000000000}"/>
          </ac:spMkLst>
        </pc:spChg>
      </pc:sldChg>
      <pc:sldChg chg="modSp del mod">
        <pc:chgData name="Elka Zlateva" userId="4976aaec89e51c49" providerId="LiveId" clId="{10FF1ECA-EF4A-4A72-8CDB-B05C6203F5CC}" dt="2021-05-31T15:47:53.153" v="2168" actId="2696"/>
        <pc:sldMkLst>
          <pc:docMk/>
          <pc:sldMk cId="3490198195" sldId="275"/>
        </pc:sldMkLst>
        <pc:spChg chg="mod">
          <ac:chgData name="Elka Zlateva" userId="4976aaec89e51c49" providerId="LiveId" clId="{10FF1ECA-EF4A-4A72-8CDB-B05C6203F5CC}" dt="2021-05-31T15:46:34.608" v="2140" actId="255"/>
          <ac:spMkLst>
            <pc:docMk/>
            <pc:sldMk cId="3490198195" sldId="275"/>
            <ac:spMk id="793" creationId="{00000000-0000-0000-0000-000000000000}"/>
          </ac:spMkLst>
        </pc:spChg>
      </pc:sldChg>
      <pc:sldChg chg="addSp modSp del mod modTransition">
        <pc:chgData name="Elka Zlateva" userId="4976aaec89e51c49" providerId="LiveId" clId="{10FF1ECA-EF4A-4A72-8CDB-B05C6203F5CC}" dt="2021-05-27T07:47:40.372" v="1747" actId="47"/>
        <pc:sldMkLst>
          <pc:docMk/>
          <pc:sldMk cId="0" sldId="281"/>
        </pc:sldMkLst>
        <pc:spChg chg="mod">
          <ac:chgData name="Elka Zlateva" userId="4976aaec89e51c49" providerId="LiveId" clId="{10FF1ECA-EF4A-4A72-8CDB-B05C6203F5CC}" dt="2021-05-27T07:44:07.725" v="1699" actId="14100"/>
          <ac:spMkLst>
            <pc:docMk/>
            <pc:sldMk cId="0" sldId="281"/>
            <ac:spMk id="841" creationId="{00000000-0000-0000-0000-000000000000}"/>
          </ac:spMkLst>
        </pc:spChg>
        <pc:spChg chg="mod">
          <ac:chgData name="Elka Zlateva" userId="4976aaec89e51c49" providerId="LiveId" clId="{10FF1ECA-EF4A-4A72-8CDB-B05C6203F5CC}" dt="2021-05-27T07:43:50.918" v="1697" actId="20577"/>
          <ac:spMkLst>
            <pc:docMk/>
            <pc:sldMk cId="0" sldId="281"/>
            <ac:spMk id="844" creationId="{00000000-0000-0000-0000-000000000000}"/>
          </ac:spMkLst>
        </pc:spChg>
        <pc:picChg chg="add mod">
          <ac:chgData name="Elka Zlateva" userId="4976aaec89e51c49" providerId="LiveId" clId="{10FF1ECA-EF4A-4A72-8CDB-B05C6203F5CC}" dt="2021-05-27T07:43:30.216" v="1688" actId="1038"/>
          <ac:picMkLst>
            <pc:docMk/>
            <pc:sldMk cId="0" sldId="281"/>
            <ac:picMk id="14" creationId="{FD451D0B-9B28-4A1C-B483-C0479BD79B37}"/>
          </ac:picMkLst>
        </pc:picChg>
      </pc:sldChg>
      <pc:sldChg chg="modSp mod modTransition">
        <pc:chgData name="Elka Zlateva" userId="4976aaec89e51c49" providerId="LiveId" clId="{10FF1ECA-EF4A-4A72-8CDB-B05C6203F5CC}" dt="2021-05-27T07:47:16.306" v="1744" actId="14100"/>
        <pc:sldMkLst>
          <pc:docMk/>
          <pc:sldMk cId="0" sldId="283"/>
        </pc:sldMkLst>
        <pc:spChg chg="mod">
          <ac:chgData name="Elka Zlateva" userId="4976aaec89e51c49" providerId="LiveId" clId="{10FF1ECA-EF4A-4A72-8CDB-B05C6203F5CC}" dt="2021-05-27T07:47:16.306" v="1744" actId="14100"/>
          <ac:spMkLst>
            <pc:docMk/>
            <pc:sldMk cId="0" sldId="283"/>
            <ac:spMk id="871" creationId="{00000000-0000-0000-0000-000000000000}"/>
          </ac:spMkLst>
        </pc:spChg>
        <pc:spChg chg="mod">
          <ac:chgData name="Elka Zlateva" userId="4976aaec89e51c49" providerId="LiveId" clId="{10FF1ECA-EF4A-4A72-8CDB-B05C6203F5CC}" dt="2021-05-27T07:47:10.993" v="1743" actId="14100"/>
          <ac:spMkLst>
            <pc:docMk/>
            <pc:sldMk cId="0" sldId="283"/>
            <ac:spMk id="875" creationId="{00000000-0000-0000-0000-000000000000}"/>
          </ac:spMkLst>
        </pc:spChg>
        <pc:grpChg chg="mod">
          <ac:chgData name="Elka Zlateva" userId="4976aaec89e51c49" providerId="LiveId" clId="{10FF1ECA-EF4A-4A72-8CDB-B05C6203F5CC}" dt="2021-05-27T07:46:46.459" v="1739" actId="1076"/>
          <ac:grpSpMkLst>
            <pc:docMk/>
            <pc:sldMk cId="0" sldId="283"/>
            <ac:grpSpMk id="872" creationId="{00000000-0000-0000-0000-000000000000}"/>
          </ac:grpSpMkLst>
        </pc:grpChg>
      </pc:sldChg>
      <pc:sldChg chg="modSp mod modTransition">
        <pc:chgData name="Elka Zlateva" userId="4976aaec89e51c49" providerId="LiveId" clId="{10FF1ECA-EF4A-4A72-8CDB-B05C6203F5CC}" dt="2021-05-31T16:48:01.598" v="4069" actId="14100"/>
        <pc:sldMkLst>
          <pc:docMk/>
          <pc:sldMk cId="0" sldId="284"/>
        </pc:sldMkLst>
        <pc:spChg chg="mod">
          <ac:chgData name="Elka Zlateva" userId="4976aaec89e51c49" providerId="LiveId" clId="{10FF1ECA-EF4A-4A72-8CDB-B05C6203F5CC}" dt="2021-05-31T16:47:50.382" v="4068" actId="14100"/>
          <ac:spMkLst>
            <pc:docMk/>
            <pc:sldMk cId="0" sldId="284"/>
            <ac:spMk id="880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48:01.598" v="4069" actId="14100"/>
          <ac:spMkLst>
            <pc:docMk/>
            <pc:sldMk cId="0" sldId="284"/>
            <ac:spMk id="881" creationId="{00000000-0000-0000-0000-000000000000}"/>
          </ac:spMkLst>
        </pc:spChg>
      </pc:sldChg>
      <pc:sldChg chg="addSp delSp modSp mod modTransition">
        <pc:chgData name="Elka Zlateva" userId="4976aaec89e51c49" providerId="LiveId" clId="{10FF1ECA-EF4A-4A72-8CDB-B05C6203F5CC}" dt="2021-05-27T08:06:11.473" v="1931" actId="1076"/>
        <pc:sldMkLst>
          <pc:docMk/>
          <pc:sldMk cId="0" sldId="285"/>
        </pc:sldMkLst>
        <pc:spChg chg="add del mod">
          <ac:chgData name="Elka Zlateva" userId="4976aaec89e51c49" providerId="LiveId" clId="{10FF1ECA-EF4A-4A72-8CDB-B05C6203F5CC}" dt="2021-05-27T07:50:07.482" v="1766"/>
          <ac:spMkLst>
            <pc:docMk/>
            <pc:sldMk cId="0" sldId="285"/>
            <ac:spMk id="2" creationId="{0EE5007E-EDCD-400A-9E22-9798D1B43904}"/>
          </ac:spMkLst>
        </pc:spChg>
        <pc:spChg chg="mod">
          <ac:chgData name="Elka Zlateva" userId="4976aaec89e51c49" providerId="LiveId" clId="{10FF1ECA-EF4A-4A72-8CDB-B05C6203F5CC}" dt="2021-05-27T08:05:53.940" v="1929" actId="207"/>
          <ac:spMkLst>
            <pc:docMk/>
            <pc:sldMk cId="0" sldId="285"/>
            <ac:spMk id="886" creationId="{00000000-0000-0000-0000-000000000000}"/>
          </ac:spMkLst>
        </pc:spChg>
        <pc:spChg chg="mod">
          <ac:chgData name="Elka Zlateva" userId="4976aaec89e51c49" providerId="LiveId" clId="{10FF1ECA-EF4A-4A72-8CDB-B05C6203F5CC}" dt="2021-05-27T08:06:11.473" v="1931" actId="1076"/>
          <ac:spMkLst>
            <pc:docMk/>
            <pc:sldMk cId="0" sldId="285"/>
            <ac:spMk id="891" creationId="{00000000-0000-0000-0000-000000000000}"/>
          </ac:spMkLst>
        </pc:spChg>
        <pc:picChg chg="mod">
          <ac:chgData name="Elka Zlateva" userId="4976aaec89e51c49" providerId="LiveId" clId="{10FF1ECA-EF4A-4A72-8CDB-B05C6203F5CC}" dt="2021-05-27T07:50:55.033" v="1771" actId="14100"/>
          <ac:picMkLst>
            <pc:docMk/>
            <pc:sldMk cId="0" sldId="285"/>
            <ac:picMk id="888" creationId="{00000000-0000-0000-0000-000000000000}"/>
          </ac:picMkLst>
        </pc:picChg>
        <pc:picChg chg="mod">
          <ac:chgData name="Elka Zlateva" userId="4976aaec89e51c49" providerId="LiveId" clId="{10FF1ECA-EF4A-4A72-8CDB-B05C6203F5CC}" dt="2021-05-27T08:06:06.360" v="1930" actId="1076"/>
          <ac:picMkLst>
            <pc:docMk/>
            <pc:sldMk cId="0" sldId="285"/>
            <ac:picMk id="890" creationId="{00000000-0000-0000-0000-000000000000}"/>
          </ac:picMkLst>
        </pc:picChg>
        <pc:cxnChg chg="mod">
          <ac:chgData name="Elka Zlateva" userId="4976aaec89e51c49" providerId="LiveId" clId="{10FF1ECA-EF4A-4A72-8CDB-B05C6203F5CC}" dt="2021-05-27T07:49:58.065" v="1762" actId="1076"/>
          <ac:cxnSpMkLst>
            <pc:docMk/>
            <pc:sldMk cId="0" sldId="285"/>
            <ac:cxnSpMk id="887" creationId="{00000000-0000-0000-0000-000000000000}"/>
          </ac:cxnSpMkLst>
        </pc:cxnChg>
      </pc:sldChg>
      <pc:sldChg chg="modTransition">
        <pc:chgData name="Elka Zlateva" userId="4976aaec89e51c49" providerId="LiveId" clId="{10FF1ECA-EF4A-4A72-8CDB-B05C6203F5CC}" dt="2021-05-27T07:19:33.615" v="791"/>
        <pc:sldMkLst>
          <pc:docMk/>
          <pc:sldMk cId="0" sldId="286"/>
        </pc:sldMkLst>
      </pc:sldChg>
      <pc:sldChg chg="modSp del mod modClrScheme chgLayout">
        <pc:chgData name="Elka Zlateva" userId="4976aaec89e51c49" providerId="LiveId" clId="{10FF1ECA-EF4A-4A72-8CDB-B05C6203F5CC}" dt="2021-05-31T15:39:34.995" v="1975" actId="2696"/>
        <pc:sldMkLst>
          <pc:docMk/>
          <pc:sldMk cId="653708574" sldId="287"/>
        </pc:sldMkLst>
        <pc:spChg chg="mod ord">
          <ac:chgData name="Elka Zlateva" userId="4976aaec89e51c49" providerId="LiveId" clId="{10FF1ECA-EF4A-4A72-8CDB-B05C6203F5CC}" dt="2021-05-27T07:59:39.740" v="1828" actId="404"/>
          <ac:spMkLst>
            <pc:docMk/>
            <pc:sldMk cId="653708574" sldId="287"/>
            <ac:spMk id="688" creationId="{00000000-0000-0000-0000-000000000000}"/>
          </ac:spMkLst>
        </pc:spChg>
        <pc:spChg chg="mod ord">
          <ac:chgData name="Elka Zlateva" userId="4976aaec89e51c49" providerId="LiveId" clId="{10FF1ECA-EF4A-4A72-8CDB-B05C6203F5CC}" dt="2021-05-27T07:56:11.709" v="1823" actId="207"/>
          <ac:spMkLst>
            <pc:docMk/>
            <pc:sldMk cId="653708574" sldId="287"/>
            <ac:spMk id="690" creationId="{00000000-0000-0000-0000-000000000000}"/>
          </ac:spMkLst>
        </pc:spChg>
      </pc:sldChg>
      <pc:sldChg chg="modSp mod modTransition">
        <pc:chgData name="Elka Zlateva" userId="4976aaec89e51c49" providerId="LiveId" clId="{10FF1ECA-EF4A-4A72-8CDB-B05C6203F5CC}" dt="2021-05-31T16:42:28.429" v="4040" actId="20577"/>
        <pc:sldMkLst>
          <pc:docMk/>
          <pc:sldMk cId="2287726249" sldId="295"/>
        </pc:sldMkLst>
        <pc:spChg chg="mod">
          <ac:chgData name="Elka Zlateva" userId="4976aaec89e51c49" providerId="LiveId" clId="{10FF1ECA-EF4A-4A72-8CDB-B05C6203F5CC}" dt="2021-05-31T16:42:22.704" v="4036" actId="20577"/>
          <ac:spMkLst>
            <pc:docMk/>
            <pc:sldMk cId="2287726249" sldId="295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42:28.429" v="4040" actId="20577"/>
          <ac:spMkLst>
            <pc:docMk/>
            <pc:sldMk cId="2287726249" sldId="295"/>
            <ac:spMk id="8" creationId="{00000000-0000-0000-0000-000000000000}"/>
          </ac:spMkLst>
        </pc:spChg>
      </pc:sldChg>
      <pc:sldChg chg="del modTransition">
        <pc:chgData name="Elka Zlateva" userId="4976aaec89e51c49" providerId="LiveId" clId="{10FF1ECA-EF4A-4A72-8CDB-B05C6203F5CC}" dt="2021-05-27T07:47:36.649" v="1745" actId="47"/>
        <pc:sldMkLst>
          <pc:docMk/>
          <pc:sldMk cId="3511913647" sldId="296"/>
        </pc:sldMkLst>
      </pc:sldChg>
      <pc:sldChg chg="modSp mod ord">
        <pc:chgData name="Elka Zlateva" userId="4976aaec89e51c49" providerId="LiveId" clId="{10FF1ECA-EF4A-4A72-8CDB-B05C6203F5CC}" dt="2021-05-31T16:15:33.557" v="2968" actId="948"/>
        <pc:sldMkLst>
          <pc:docMk/>
          <pc:sldMk cId="0" sldId="297"/>
        </pc:sldMkLst>
        <pc:spChg chg="mod">
          <ac:chgData name="Elka Zlateva" userId="4976aaec89e51c49" providerId="LiveId" clId="{10FF1ECA-EF4A-4A72-8CDB-B05C6203F5CC}" dt="2021-05-31T16:14:23.436" v="2963" actId="403"/>
          <ac:spMkLst>
            <pc:docMk/>
            <pc:sldMk cId="0" sldId="297"/>
            <ac:spMk id="1052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15:33.557" v="2968" actId="948"/>
          <ac:spMkLst>
            <pc:docMk/>
            <pc:sldMk cId="0" sldId="297"/>
            <ac:spMk id="1053" creationId="{00000000-0000-0000-0000-000000000000}"/>
          </ac:spMkLst>
        </pc:spChg>
      </pc:sldChg>
      <pc:sldChg chg="modSp mod ord">
        <pc:chgData name="Elka Zlateva" userId="4976aaec89e51c49" providerId="LiveId" clId="{10FF1ECA-EF4A-4A72-8CDB-B05C6203F5CC}" dt="2021-05-31T16:17:39.026" v="3076" actId="14100"/>
        <pc:sldMkLst>
          <pc:docMk/>
          <pc:sldMk cId="0" sldId="298"/>
        </pc:sldMkLst>
        <pc:spChg chg="mod">
          <ac:chgData name="Elka Zlateva" userId="4976aaec89e51c49" providerId="LiveId" clId="{10FF1ECA-EF4A-4A72-8CDB-B05C6203F5CC}" dt="2021-05-31T16:17:27.255" v="3075" actId="403"/>
          <ac:spMkLst>
            <pc:docMk/>
            <pc:sldMk cId="0" sldId="298"/>
            <ac:spMk id="1059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17:39.026" v="3076" actId="14100"/>
          <ac:spMkLst>
            <pc:docMk/>
            <pc:sldMk cId="0" sldId="298"/>
            <ac:spMk id="1060" creationId="{00000000-0000-0000-0000-000000000000}"/>
          </ac:spMkLst>
        </pc:spChg>
      </pc:sldChg>
      <pc:sldChg chg="del modTransition">
        <pc:chgData name="Elka Zlateva" userId="4976aaec89e51c49" providerId="LiveId" clId="{10FF1ECA-EF4A-4A72-8CDB-B05C6203F5CC}" dt="2021-05-27T08:00:58.688" v="1830" actId="47"/>
        <pc:sldMkLst>
          <pc:docMk/>
          <pc:sldMk cId="3116715346" sldId="300"/>
        </pc:sldMkLst>
      </pc:sldChg>
      <pc:sldChg chg="addSp delSp modSp mod">
        <pc:chgData name="Elka Zlateva" userId="4976aaec89e51c49" providerId="LiveId" clId="{10FF1ECA-EF4A-4A72-8CDB-B05C6203F5CC}" dt="2021-05-31T16:46:19.070" v="4060" actId="20577"/>
        <pc:sldMkLst>
          <pc:docMk/>
          <pc:sldMk cId="1255191678" sldId="309"/>
        </pc:sldMkLst>
        <pc:spChg chg="mod">
          <ac:chgData name="Elka Zlateva" userId="4976aaec89e51c49" providerId="LiveId" clId="{10FF1ECA-EF4A-4A72-8CDB-B05C6203F5CC}" dt="2021-05-31T16:26:22.066" v="3484" actId="14100"/>
          <ac:spMkLst>
            <pc:docMk/>
            <pc:sldMk cId="1255191678" sldId="309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46:19.070" v="4060" actId="20577"/>
          <ac:spMkLst>
            <pc:docMk/>
            <pc:sldMk cId="1255191678" sldId="309"/>
            <ac:spMk id="3" creationId="{00000000-0000-0000-0000-000000000000}"/>
          </ac:spMkLst>
        </pc:spChg>
        <pc:picChg chg="add mod">
          <ac:chgData name="Elka Zlateva" userId="4976aaec89e51c49" providerId="LiveId" clId="{10FF1ECA-EF4A-4A72-8CDB-B05C6203F5CC}" dt="2021-05-31T16:25:28.826" v="3363" actId="14100"/>
          <ac:picMkLst>
            <pc:docMk/>
            <pc:sldMk cId="1255191678" sldId="309"/>
            <ac:picMk id="12" creationId="{6FD37C5C-E2FA-4EBB-A33C-A4769AAFD316}"/>
          </ac:picMkLst>
        </pc:picChg>
        <pc:picChg chg="del">
          <ac:chgData name="Elka Zlateva" userId="4976aaec89e51c49" providerId="LiveId" clId="{10FF1ECA-EF4A-4A72-8CDB-B05C6203F5CC}" dt="2021-05-31T16:25:03.894" v="3356" actId="478"/>
          <ac:picMkLst>
            <pc:docMk/>
            <pc:sldMk cId="1255191678" sldId="309"/>
            <ac:picMk id="2074" creationId="{00000000-0000-0000-0000-000000000000}"/>
          </ac:picMkLst>
        </pc:picChg>
        <pc:cxnChg chg="mod">
          <ac:chgData name="Elka Zlateva" userId="4976aaec89e51c49" providerId="LiveId" clId="{10FF1ECA-EF4A-4A72-8CDB-B05C6203F5CC}" dt="2021-05-31T16:26:28.336" v="3508" actId="1035"/>
          <ac:cxnSpMkLst>
            <pc:docMk/>
            <pc:sldMk cId="1255191678" sldId="309"/>
            <ac:cxnSpMk id="4" creationId="{73826CF9-6F28-427B-A16C-26A841D51D96}"/>
          </ac:cxnSpMkLst>
        </pc:cxnChg>
      </pc:sldChg>
      <pc:sldChg chg="modSp mod ord">
        <pc:chgData name="Elka Zlateva" userId="4976aaec89e51c49" providerId="LiveId" clId="{10FF1ECA-EF4A-4A72-8CDB-B05C6203F5CC}" dt="2021-05-31T16:16:01.997" v="2970" actId="948"/>
        <pc:sldMkLst>
          <pc:docMk/>
          <pc:sldMk cId="3991958743" sldId="312"/>
        </pc:sldMkLst>
        <pc:spChg chg="mod">
          <ac:chgData name="Elka Zlateva" userId="4976aaec89e51c49" providerId="LiveId" clId="{10FF1ECA-EF4A-4A72-8CDB-B05C6203F5CC}" dt="2021-05-31T16:14:56.767" v="2967" actId="403"/>
          <ac:spMkLst>
            <pc:docMk/>
            <pc:sldMk cId="3991958743" sldId="312"/>
            <ac:spMk id="1052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16:01.997" v="2970" actId="948"/>
          <ac:spMkLst>
            <pc:docMk/>
            <pc:sldMk cId="3991958743" sldId="312"/>
            <ac:spMk id="1053" creationId="{00000000-0000-0000-0000-000000000000}"/>
          </ac:spMkLst>
        </pc:spChg>
      </pc:sldChg>
      <pc:sldChg chg="modSp del mod modTransition">
        <pc:chgData name="Elka Zlateva" userId="4976aaec89e51c49" providerId="LiveId" clId="{10FF1ECA-EF4A-4A72-8CDB-B05C6203F5CC}" dt="2021-05-31T16:41:39.838" v="4007" actId="2696"/>
        <pc:sldMkLst>
          <pc:docMk/>
          <pc:sldMk cId="2088944514" sldId="314"/>
        </pc:sldMkLst>
        <pc:spChg chg="mod">
          <ac:chgData name="Elka Zlateva" userId="4976aaec89e51c49" providerId="LiveId" clId="{10FF1ECA-EF4A-4A72-8CDB-B05C6203F5CC}" dt="2021-05-27T06:54:38.333" v="71" actId="403"/>
          <ac:spMkLst>
            <pc:docMk/>
            <pc:sldMk cId="2088944514" sldId="314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27T06:52:29.181" v="56" actId="6549"/>
          <ac:spMkLst>
            <pc:docMk/>
            <pc:sldMk cId="2088944514" sldId="314"/>
            <ac:spMk id="8" creationId="{00000000-0000-0000-0000-000000000000}"/>
          </ac:spMkLst>
        </pc:spChg>
      </pc:sldChg>
      <pc:sldChg chg="modSp mod modTransition">
        <pc:chgData name="Elka Zlateva" userId="4976aaec89e51c49" providerId="LiveId" clId="{10FF1ECA-EF4A-4A72-8CDB-B05C6203F5CC}" dt="2021-05-27T07:19:33.615" v="791"/>
        <pc:sldMkLst>
          <pc:docMk/>
          <pc:sldMk cId="2811831847" sldId="315"/>
        </pc:sldMkLst>
        <pc:spChg chg="mod">
          <ac:chgData name="Elka Zlateva" userId="4976aaec89e51c49" providerId="LiveId" clId="{10FF1ECA-EF4A-4A72-8CDB-B05C6203F5CC}" dt="2021-05-27T06:54:27.995" v="69" actId="403"/>
          <ac:spMkLst>
            <pc:docMk/>
            <pc:sldMk cId="2811831847" sldId="315"/>
            <ac:spMk id="2" creationId="{00000000-0000-0000-0000-000000000000}"/>
          </ac:spMkLst>
        </pc:spChg>
      </pc:sldChg>
      <pc:sldChg chg="addSp modSp mod modTransition">
        <pc:chgData name="Elka Zlateva" userId="4976aaec89e51c49" providerId="LiveId" clId="{10FF1ECA-EF4A-4A72-8CDB-B05C6203F5CC}" dt="2021-05-27T07:19:33.615" v="791"/>
        <pc:sldMkLst>
          <pc:docMk/>
          <pc:sldMk cId="3777023592" sldId="316"/>
        </pc:sldMkLst>
        <pc:spChg chg="mod">
          <ac:chgData name="Elka Zlateva" userId="4976aaec89e51c49" providerId="LiveId" clId="{10FF1ECA-EF4A-4A72-8CDB-B05C6203F5CC}" dt="2021-05-27T06:55:50.304" v="74" actId="207"/>
          <ac:spMkLst>
            <pc:docMk/>
            <pc:sldMk cId="3777023592" sldId="316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27T06:56:16.795" v="81" actId="113"/>
          <ac:spMkLst>
            <pc:docMk/>
            <pc:sldMk cId="3777023592" sldId="316"/>
            <ac:spMk id="8" creationId="{00000000-0000-0000-0000-000000000000}"/>
          </ac:spMkLst>
        </pc:spChg>
        <pc:spChg chg="add mod">
          <ac:chgData name="Elka Zlateva" userId="4976aaec89e51c49" providerId="LiveId" clId="{10FF1ECA-EF4A-4A72-8CDB-B05C6203F5CC}" dt="2021-05-27T06:56:46.417" v="85" actId="1076"/>
          <ac:spMkLst>
            <pc:docMk/>
            <pc:sldMk cId="3777023592" sldId="316"/>
            <ac:spMk id="9" creationId="{7396ACF4-1A7C-4FB0-ACA2-9EC72B604EB1}"/>
          </ac:spMkLst>
        </pc:spChg>
        <pc:spChg chg="add">
          <ac:chgData name="Elka Zlateva" userId="4976aaec89e51c49" providerId="LiveId" clId="{10FF1ECA-EF4A-4A72-8CDB-B05C6203F5CC}" dt="2021-05-27T06:53:45.216" v="64" actId="26606"/>
          <ac:spMkLst>
            <pc:docMk/>
            <pc:sldMk cId="3777023592" sldId="316"/>
            <ac:spMk id="13" creationId="{5E39A796-BE83-48B1-B33F-35C4A32AAB57}"/>
          </ac:spMkLst>
        </pc:spChg>
        <pc:spChg chg="add">
          <ac:chgData name="Elka Zlateva" userId="4976aaec89e51c49" providerId="LiveId" clId="{10FF1ECA-EF4A-4A72-8CDB-B05C6203F5CC}" dt="2021-05-27T06:53:45.216" v="64" actId="26606"/>
          <ac:spMkLst>
            <pc:docMk/>
            <pc:sldMk cId="3777023592" sldId="316"/>
            <ac:spMk id="15" creationId="{72F84B47-E267-4194-8194-831DB7B5547F}"/>
          </ac:spMkLst>
        </pc:spChg>
        <pc:picChg chg="add mod">
          <ac:chgData name="Elka Zlateva" userId="4976aaec89e51c49" providerId="LiveId" clId="{10FF1ECA-EF4A-4A72-8CDB-B05C6203F5CC}" dt="2021-05-27T06:53:45.216" v="64" actId="26606"/>
          <ac:picMkLst>
            <pc:docMk/>
            <pc:sldMk cId="3777023592" sldId="316"/>
            <ac:picMk id="5" creationId="{00C67338-E2A2-4AB0-8730-122839ADB9E8}"/>
          </ac:picMkLst>
        </pc:picChg>
        <pc:cxnChg chg="mod ord">
          <ac:chgData name="Elka Zlateva" userId="4976aaec89e51c49" providerId="LiveId" clId="{10FF1ECA-EF4A-4A72-8CDB-B05C6203F5CC}" dt="2021-05-27T06:54:04.492" v="65" actId="1076"/>
          <ac:cxnSpMkLst>
            <pc:docMk/>
            <pc:sldMk cId="3777023592" sldId="316"/>
            <ac:cxnSpMk id="4" creationId="{73826CF9-6F28-427B-A16C-26A841D51D96}"/>
          </ac:cxnSpMkLst>
        </pc:cxnChg>
      </pc:sldChg>
      <pc:sldChg chg="modSp mod modTransition">
        <pc:chgData name="Elka Zlateva" userId="4976aaec89e51c49" providerId="LiveId" clId="{10FF1ECA-EF4A-4A72-8CDB-B05C6203F5CC}" dt="2021-05-27T07:19:33.615" v="791"/>
        <pc:sldMkLst>
          <pc:docMk/>
          <pc:sldMk cId="1953866503" sldId="317"/>
        </pc:sldMkLst>
        <pc:spChg chg="mod">
          <ac:chgData name="Elka Zlateva" userId="4976aaec89e51c49" providerId="LiveId" clId="{10FF1ECA-EF4A-4A72-8CDB-B05C6203F5CC}" dt="2021-05-27T06:54:17.138" v="67" actId="403"/>
          <ac:spMkLst>
            <pc:docMk/>
            <pc:sldMk cId="1953866503" sldId="317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27T06:52:50.002" v="57" actId="14100"/>
          <ac:spMkLst>
            <pc:docMk/>
            <pc:sldMk cId="1953866503" sldId="317"/>
            <ac:spMk id="8" creationId="{00000000-0000-0000-0000-000000000000}"/>
          </ac:spMkLst>
        </pc:spChg>
        <pc:spChg chg="mod">
          <ac:chgData name="Elka Zlateva" userId="4976aaec89e51c49" providerId="LiveId" clId="{10FF1ECA-EF4A-4A72-8CDB-B05C6203F5CC}" dt="2021-05-27T06:53:16.995" v="61" actId="1076"/>
          <ac:spMkLst>
            <pc:docMk/>
            <pc:sldMk cId="1953866503" sldId="317"/>
            <ac:spMk id="11" creationId="{04283A49-8FFE-49AF-A7F5-94889C9A4D57}"/>
          </ac:spMkLst>
        </pc:spChg>
        <pc:picChg chg="mod">
          <ac:chgData name="Elka Zlateva" userId="4976aaec89e51c49" providerId="LiveId" clId="{10FF1ECA-EF4A-4A72-8CDB-B05C6203F5CC}" dt="2021-05-27T06:52:58.210" v="58" actId="1076"/>
          <ac:picMkLst>
            <pc:docMk/>
            <pc:sldMk cId="1953866503" sldId="317"/>
            <ac:picMk id="10" creationId="{598FB14E-B64A-4647-8798-4C70666EB83C}"/>
          </ac:picMkLst>
        </pc:picChg>
      </pc:sldChg>
      <pc:sldChg chg="addSp delSp modSp add mod ord modTransition">
        <pc:chgData name="Elka Zlateva" userId="4976aaec89e51c49" providerId="LiveId" clId="{10FF1ECA-EF4A-4A72-8CDB-B05C6203F5CC}" dt="2021-05-27T07:19:33.615" v="791"/>
        <pc:sldMkLst>
          <pc:docMk/>
          <pc:sldMk cId="2745516465" sldId="318"/>
        </pc:sldMkLst>
        <pc:spChg chg="mod">
          <ac:chgData name="Elka Zlateva" userId="4976aaec89e51c49" providerId="LiveId" clId="{10FF1ECA-EF4A-4A72-8CDB-B05C6203F5CC}" dt="2021-05-27T07:02:07.942" v="181" actId="20577"/>
          <ac:spMkLst>
            <pc:docMk/>
            <pc:sldMk cId="2745516465" sldId="318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27T07:03:56.251" v="256" actId="14100"/>
          <ac:spMkLst>
            <pc:docMk/>
            <pc:sldMk cId="2745516465" sldId="318"/>
            <ac:spMk id="8" creationId="{00000000-0000-0000-0000-000000000000}"/>
          </ac:spMkLst>
        </pc:spChg>
        <pc:spChg chg="add mod">
          <ac:chgData name="Elka Zlateva" userId="4976aaec89e51c49" providerId="LiveId" clId="{10FF1ECA-EF4A-4A72-8CDB-B05C6203F5CC}" dt="2021-05-27T07:06:03.771" v="266" actId="1076"/>
          <ac:spMkLst>
            <pc:docMk/>
            <pc:sldMk cId="2745516465" sldId="318"/>
            <ac:spMk id="12" creationId="{52E46A56-9AB7-4780-B6E2-A14EBCE6751E}"/>
          </ac:spMkLst>
        </pc:spChg>
        <pc:spChg chg="add del">
          <ac:chgData name="Elka Zlateva" userId="4976aaec89e51c49" providerId="LiveId" clId="{10FF1ECA-EF4A-4A72-8CDB-B05C6203F5CC}" dt="2021-05-27T07:00:35.551" v="171" actId="26606"/>
          <ac:spMkLst>
            <pc:docMk/>
            <pc:sldMk cId="2745516465" sldId="318"/>
            <ac:spMk id="13" creationId="{1A95671B-3CC6-4792-9114-B74FAEA224E6}"/>
          </ac:spMkLst>
        </pc:spChg>
        <pc:picChg chg="add del mod">
          <ac:chgData name="Elka Zlateva" userId="4976aaec89e51c49" providerId="LiveId" clId="{10FF1ECA-EF4A-4A72-8CDB-B05C6203F5CC}" dt="2021-05-27T07:02:23.321" v="246" actId="478"/>
          <ac:picMkLst>
            <pc:docMk/>
            <pc:sldMk cId="2745516465" sldId="318"/>
            <ac:picMk id="5" creationId="{D48C8FA3-2C1A-446B-B479-AC059A3B3929}"/>
          </ac:picMkLst>
        </pc:picChg>
        <pc:picChg chg="add del mod">
          <ac:chgData name="Elka Zlateva" userId="4976aaec89e51c49" providerId="LiveId" clId="{10FF1ECA-EF4A-4A72-8CDB-B05C6203F5CC}" dt="2021-05-27T07:04:13.826" v="258" actId="478"/>
          <ac:picMkLst>
            <pc:docMk/>
            <pc:sldMk cId="2745516465" sldId="318"/>
            <ac:picMk id="7" creationId="{88254AF0-54B8-4BFC-A1F2-A9DE8F1A711B}"/>
          </ac:picMkLst>
        </pc:picChg>
        <pc:picChg chg="add mod">
          <ac:chgData name="Elka Zlateva" userId="4976aaec89e51c49" providerId="LiveId" clId="{10FF1ECA-EF4A-4A72-8CDB-B05C6203F5CC}" dt="2021-05-27T07:05:30.754" v="260" actId="1076"/>
          <ac:picMkLst>
            <pc:docMk/>
            <pc:sldMk cId="2745516465" sldId="318"/>
            <ac:picMk id="10" creationId="{5F78B749-9B58-4A81-A60F-A22BCF3B1950}"/>
          </ac:picMkLst>
        </pc:picChg>
        <pc:cxnChg chg="ord">
          <ac:chgData name="Elka Zlateva" userId="4976aaec89e51c49" providerId="LiveId" clId="{10FF1ECA-EF4A-4A72-8CDB-B05C6203F5CC}" dt="2021-05-27T07:00:35.551" v="171" actId="26606"/>
          <ac:cxnSpMkLst>
            <pc:docMk/>
            <pc:sldMk cId="2745516465" sldId="318"/>
            <ac:cxnSpMk id="4" creationId="{73826CF9-6F28-427B-A16C-26A841D51D96}"/>
          </ac:cxnSpMkLst>
        </pc:cxnChg>
      </pc:sldChg>
      <pc:sldChg chg="addSp modSp add mod ord modTransition">
        <pc:chgData name="Elka Zlateva" userId="4976aaec89e51c49" providerId="LiveId" clId="{10FF1ECA-EF4A-4A72-8CDB-B05C6203F5CC}" dt="2021-05-27T07:19:33.615" v="791"/>
        <pc:sldMkLst>
          <pc:docMk/>
          <pc:sldMk cId="2926229892" sldId="319"/>
        </pc:sldMkLst>
        <pc:spChg chg="mod">
          <ac:chgData name="Elka Zlateva" userId="4976aaec89e51c49" providerId="LiveId" clId="{10FF1ECA-EF4A-4A72-8CDB-B05C6203F5CC}" dt="2021-05-27T07:13:32.481" v="549" actId="14100"/>
          <ac:spMkLst>
            <pc:docMk/>
            <pc:sldMk cId="2926229892" sldId="319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27T07:15:01.247" v="621" actId="313"/>
          <ac:spMkLst>
            <pc:docMk/>
            <pc:sldMk cId="2926229892" sldId="319"/>
            <ac:spMk id="8" creationId="{00000000-0000-0000-0000-000000000000}"/>
          </ac:spMkLst>
        </pc:spChg>
        <pc:spChg chg="add">
          <ac:chgData name="Elka Zlateva" userId="4976aaec89e51c49" providerId="LiveId" clId="{10FF1ECA-EF4A-4A72-8CDB-B05C6203F5CC}" dt="2021-05-27T07:11:11.892" v="374" actId="26606"/>
          <ac:spMkLst>
            <pc:docMk/>
            <pc:sldMk cId="2926229892" sldId="319"/>
            <ac:spMk id="13" creationId="{5E39A796-BE83-48B1-B33F-35C4A32AAB57}"/>
          </ac:spMkLst>
        </pc:spChg>
        <pc:spChg chg="add">
          <ac:chgData name="Elka Zlateva" userId="4976aaec89e51c49" providerId="LiveId" clId="{10FF1ECA-EF4A-4A72-8CDB-B05C6203F5CC}" dt="2021-05-27T07:11:11.892" v="374" actId="26606"/>
          <ac:spMkLst>
            <pc:docMk/>
            <pc:sldMk cId="2926229892" sldId="319"/>
            <ac:spMk id="15" creationId="{72F84B47-E267-4194-8194-831DB7B5547F}"/>
          </ac:spMkLst>
        </pc:spChg>
        <pc:picChg chg="add mod">
          <ac:chgData name="Elka Zlateva" userId="4976aaec89e51c49" providerId="LiveId" clId="{10FF1ECA-EF4A-4A72-8CDB-B05C6203F5CC}" dt="2021-05-27T07:11:11.892" v="374" actId="26606"/>
          <ac:picMkLst>
            <pc:docMk/>
            <pc:sldMk cId="2926229892" sldId="319"/>
            <ac:picMk id="5" creationId="{6396D521-CAF4-4792-A43F-F2C727778F08}"/>
          </ac:picMkLst>
        </pc:picChg>
        <pc:cxnChg chg="mod ord">
          <ac:chgData name="Elka Zlateva" userId="4976aaec89e51c49" providerId="LiveId" clId="{10FF1ECA-EF4A-4A72-8CDB-B05C6203F5CC}" dt="2021-05-27T07:13:36.738" v="550" actId="1076"/>
          <ac:cxnSpMkLst>
            <pc:docMk/>
            <pc:sldMk cId="2926229892" sldId="319"/>
            <ac:cxnSpMk id="4" creationId="{73826CF9-6F28-427B-A16C-26A841D51D96}"/>
          </ac:cxnSpMkLst>
        </pc:cxnChg>
      </pc:sldChg>
      <pc:sldChg chg="modSp add mod modTransition">
        <pc:chgData name="Elka Zlateva" userId="4976aaec89e51c49" providerId="LiveId" clId="{10FF1ECA-EF4A-4A72-8CDB-B05C6203F5CC}" dt="2021-05-27T07:21:32.981" v="951" actId="255"/>
        <pc:sldMkLst>
          <pc:docMk/>
          <pc:sldMk cId="2356469740" sldId="320"/>
        </pc:sldMkLst>
        <pc:spChg chg="mod">
          <ac:chgData name="Elka Zlateva" userId="4976aaec89e51c49" providerId="LiveId" clId="{10FF1ECA-EF4A-4A72-8CDB-B05C6203F5CC}" dt="2021-05-27T07:14:23.205" v="588" actId="20577"/>
          <ac:spMkLst>
            <pc:docMk/>
            <pc:sldMk cId="2356469740" sldId="320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27T07:21:32.981" v="951" actId="255"/>
          <ac:spMkLst>
            <pc:docMk/>
            <pc:sldMk cId="2356469740" sldId="320"/>
            <ac:spMk id="8" creationId="{00000000-0000-0000-0000-000000000000}"/>
          </ac:spMkLst>
        </pc:spChg>
      </pc:sldChg>
      <pc:sldChg chg="modSp add mod ord modTransition">
        <pc:chgData name="Elka Zlateva" userId="4976aaec89e51c49" providerId="LiveId" clId="{10FF1ECA-EF4A-4A72-8CDB-B05C6203F5CC}" dt="2021-05-27T08:00:21.297" v="1829" actId="14100"/>
        <pc:sldMkLst>
          <pc:docMk/>
          <pc:sldMk cId="3334136311" sldId="321"/>
        </pc:sldMkLst>
        <pc:spChg chg="mod">
          <ac:chgData name="Elka Zlateva" userId="4976aaec89e51c49" providerId="LiveId" clId="{10FF1ECA-EF4A-4A72-8CDB-B05C6203F5CC}" dt="2021-05-27T08:00:21.297" v="1829" actId="14100"/>
          <ac:spMkLst>
            <pc:docMk/>
            <pc:sldMk cId="3334136311" sldId="321"/>
            <ac:spMk id="8" creationId="{00000000-0000-0000-0000-000000000000}"/>
          </ac:spMkLst>
        </pc:spChg>
      </pc:sldChg>
      <pc:sldChg chg="addSp delSp modSp add mod modTransition">
        <pc:chgData name="Elka Zlateva" userId="4976aaec89e51c49" providerId="LiveId" clId="{10FF1ECA-EF4A-4A72-8CDB-B05C6203F5CC}" dt="2021-05-27T07:19:33.615" v="791"/>
        <pc:sldMkLst>
          <pc:docMk/>
          <pc:sldMk cId="1807067232" sldId="322"/>
        </pc:sldMkLst>
        <pc:spChg chg="mod">
          <ac:chgData name="Elka Zlateva" userId="4976aaec89e51c49" providerId="LiveId" clId="{10FF1ECA-EF4A-4A72-8CDB-B05C6203F5CC}" dt="2021-05-27T07:07:45.262" v="358" actId="20577"/>
          <ac:spMkLst>
            <pc:docMk/>
            <pc:sldMk cId="1807067232" sldId="322"/>
            <ac:spMk id="8" creationId="{00000000-0000-0000-0000-000000000000}"/>
          </ac:spMkLst>
        </pc:spChg>
        <pc:spChg chg="add mod">
          <ac:chgData name="Elka Zlateva" userId="4976aaec89e51c49" providerId="LiveId" clId="{10FF1ECA-EF4A-4A72-8CDB-B05C6203F5CC}" dt="2021-05-27T07:08:49.851" v="367" actId="1076"/>
          <ac:spMkLst>
            <pc:docMk/>
            <pc:sldMk cId="1807067232" sldId="322"/>
            <ac:spMk id="9" creationId="{D5F6EF49-5E3A-4C95-9D1D-7E789E1BE3FD}"/>
          </ac:spMkLst>
        </pc:spChg>
        <pc:spChg chg="del mod">
          <ac:chgData name="Elka Zlateva" userId="4976aaec89e51c49" providerId="LiveId" clId="{10FF1ECA-EF4A-4A72-8CDB-B05C6203F5CC}" dt="2021-05-27T07:07:58.243" v="361" actId="21"/>
          <ac:spMkLst>
            <pc:docMk/>
            <pc:sldMk cId="1807067232" sldId="322"/>
            <ac:spMk id="12" creationId="{52E46A56-9AB7-4780-B6E2-A14EBCE6751E}"/>
          </ac:spMkLst>
        </pc:spChg>
        <pc:picChg chg="add mod">
          <ac:chgData name="Elka Zlateva" userId="4976aaec89e51c49" providerId="LiveId" clId="{10FF1ECA-EF4A-4A72-8CDB-B05C6203F5CC}" dt="2021-05-27T07:08:43.585" v="366" actId="1076"/>
          <ac:picMkLst>
            <pc:docMk/>
            <pc:sldMk cId="1807067232" sldId="322"/>
            <ac:picMk id="5" creationId="{CD2C0A51-8D06-4AC0-8618-F5B3F19FC23A}"/>
          </ac:picMkLst>
        </pc:picChg>
        <pc:picChg chg="del">
          <ac:chgData name="Elka Zlateva" userId="4976aaec89e51c49" providerId="LiveId" clId="{10FF1ECA-EF4A-4A72-8CDB-B05C6203F5CC}" dt="2021-05-27T07:06:20.605" v="268" actId="478"/>
          <ac:picMkLst>
            <pc:docMk/>
            <pc:sldMk cId="1807067232" sldId="322"/>
            <ac:picMk id="10" creationId="{5F78B749-9B58-4A81-A60F-A22BCF3B1950}"/>
          </ac:picMkLst>
        </pc:picChg>
      </pc:sldChg>
      <pc:sldChg chg="modSp add del mod">
        <pc:chgData name="Elka Zlateva" userId="4976aaec89e51c49" providerId="LiveId" clId="{10FF1ECA-EF4A-4A72-8CDB-B05C6203F5CC}" dt="2021-05-27T08:01:04.242" v="1831" actId="47"/>
        <pc:sldMkLst>
          <pc:docMk/>
          <pc:sldMk cId="1230415412" sldId="323"/>
        </pc:sldMkLst>
        <pc:spChg chg="mod">
          <ac:chgData name="Elka Zlateva" userId="4976aaec89e51c49" providerId="LiveId" clId="{10FF1ECA-EF4A-4A72-8CDB-B05C6203F5CC}" dt="2021-05-27T07:23:53.161" v="954" actId="20577"/>
          <ac:spMkLst>
            <pc:docMk/>
            <pc:sldMk cId="1230415412" sldId="323"/>
            <ac:spMk id="2" creationId="{00000000-0000-0000-0000-000000000000}"/>
          </ac:spMkLst>
        </pc:spChg>
      </pc:sldChg>
      <pc:sldChg chg="modSp add del mod">
        <pc:chgData name="Elka Zlateva" userId="4976aaec89e51c49" providerId="LiveId" clId="{10FF1ECA-EF4A-4A72-8CDB-B05C6203F5CC}" dt="2021-05-31T15:45:16.804" v="2108"/>
        <pc:sldMkLst>
          <pc:docMk/>
          <pc:sldMk cId="1432009630" sldId="324"/>
        </pc:sldMkLst>
        <pc:spChg chg="mod">
          <ac:chgData name="Elka Zlateva" userId="4976aaec89e51c49" providerId="LiveId" clId="{10FF1ECA-EF4A-4A72-8CDB-B05C6203F5CC}" dt="2021-05-31T15:45:16.302" v="2107" actId="20577"/>
          <ac:spMkLst>
            <pc:docMk/>
            <pc:sldMk cId="1432009630" sldId="324"/>
            <ac:spMk id="5" creationId="{7076C869-8D14-45DA-B06E-4A5120689013}"/>
          </ac:spMkLst>
        </pc:spChg>
      </pc:sldChg>
      <pc:sldChg chg="modSp mod">
        <pc:chgData name="Elka Zlateva" userId="4976aaec89e51c49" providerId="LiveId" clId="{10FF1ECA-EF4A-4A72-8CDB-B05C6203F5CC}" dt="2021-05-31T15:47:02.759" v="2144" actId="404"/>
        <pc:sldMkLst>
          <pc:docMk/>
          <pc:sldMk cId="2712056735" sldId="324"/>
        </pc:sldMkLst>
        <pc:spChg chg="mod">
          <ac:chgData name="Elka Zlateva" userId="4976aaec89e51c49" providerId="LiveId" clId="{10FF1ECA-EF4A-4A72-8CDB-B05C6203F5CC}" dt="2021-05-31T15:47:02.759" v="2144" actId="404"/>
          <ac:spMkLst>
            <pc:docMk/>
            <pc:sldMk cId="2712056735" sldId="324"/>
            <ac:spMk id="5" creationId="{7076C869-8D14-45DA-B06E-4A5120689013}"/>
          </ac:spMkLst>
        </pc:spChg>
      </pc:sldChg>
      <pc:sldChg chg="addSp delSp modSp new add del mod modClrScheme chgLayout">
        <pc:chgData name="Elka Zlateva" userId="4976aaec89e51c49" providerId="LiveId" clId="{10FF1ECA-EF4A-4A72-8CDB-B05C6203F5CC}" dt="2021-05-31T15:45:24.930" v="2110" actId="2696"/>
        <pc:sldMkLst>
          <pc:docMk/>
          <pc:sldMk cId="3589429792" sldId="324"/>
        </pc:sldMkLst>
        <pc:spChg chg="del mod ord">
          <ac:chgData name="Elka Zlateva" userId="4976aaec89e51c49" providerId="LiveId" clId="{10FF1ECA-EF4A-4A72-8CDB-B05C6203F5CC}" dt="2021-05-27T07:24:30.592" v="956" actId="700"/>
          <ac:spMkLst>
            <pc:docMk/>
            <pc:sldMk cId="3589429792" sldId="324"/>
            <ac:spMk id="2" creationId="{71E1C56B-DB5F-4CD3-9625-917E311C2F2F}"/>
          </ac:spMkLst>
        </pc:spChg>
        <pc:spChg chg="del">
          <ac:chgData name="Elka Zlateva" userId="4976aaec89e51c49" providerId="LiveId" clId="{10FF1ECA-EF4A-4A72-8CDB-B05C6203F5CC}" dt="2021-05-27T07:24:30.592" v="956" actId="700"/>
          <ac:spMkLst>
            <pc:docMk/>
            <pc:sldMk cId="3589429792" sldId="324"/>
            <ac:spMk id="3" creationId="{38113304-DF5E-4725-A6B8-10AE8146C7F0}"/>
          </ac:spMkLst>
        </pc:spChg>
        <pc:spChg chg="add del mod ord">
          <ac:chgData name="Elka Zlateva" userId="4976aaec89e51c49" providerId="LiveId" clId="{10FF1ECA-EF4A-4A72-8CDB-B05C6203F5CC}" dt="2021-05-27T07:24:44.429" v="957" actId="700"/>
          <ac:spMkLst>
            <pc:docMk/>
            <pc:sldMk cId="3589429792" sldId="324"/>
            <ac:spMk id="4" creationId="{72AABF8F-AD56-4458-9D58-E95D0248A5EA}"/>
          </ac:spMkLst>
        </pc:spChg>
        <pc:spChg chg="add mod ord">
          <ac:chgData name="Elka Zlateva" userId="4976aaec89e51c49" providerId="LiveId" clId="{10FF1ECA-EF4A-4A72-8CDB-B05C6203F5CC}" dt="2021-05-27T07:26:15.838" v="1007" actId="2711"/>
          <ac:spMkLst>
            <pc:docMk/>
            <pc:sldMk cId="3589429792" sldId="324"/>
            <ac:spMk id="5" creationId="{7076C869-8D14-45DA-B06E-4A5120689013}"/>
          </ac:spMkLst>
        </pc:spChg>
      </pc:sldChg>
      <pc:sldChg chg="del">
        <pc:chgData name="Elka Zlateva" userId="4976aaec89e51c49" providerId="LiveId" clId="{10FF1ECA-EF4A-4A72-8CDB-B05C6203F5CC}" dt="2021-05-31T16:43:42.649" v="4044" actId="47"/>
        <pc:sldMkLst>
          <pc:docMk/>
          <pc:sldMk cId="1341860660" sldId="325"/>
        </pc:sldMkLst>
      </pc:sldChg>
      <pc:sldChg chg="add del">
        <pc:chgData name="Elka Zlateva" userId="4976aaec89e51c49" providerId="LiveId" clId="{10FF1ECA-EF4A-4A72-8CDB-B05C6203F5CC}" dt="2021-05-27T07:26:39.645" v="1009" actId="2696"/>
        <pc:sldMkLst>
          <pc:docMk/>
          <pc:sldMk cId="2847409478" sldId="325"/>
        </pc:sldMkLst>
      </pc:sldChg>
      <pc:sldChg chg="addSp delSp modSp add mod setBg modClrScheme delDesignElem chgLayout">
        <pc:chgData name="Elka Zlateva" userId="4976aaec89e51c49" providerId="LiveId" clId="{10FF1ECA-EF4A-4A72-8CDB-B05C6203F5CC}" dt="2021-05-31T16:44:18.181" v="4046" actId="27636"/>
        <pc:sldMkLst>
          <pc:docMk/>
          <pc:sldMk cId="1204290970" sldId="326"/>
        </pc:sldMkLst>
        <pc:spChg chg="mod ord">
          <ac:chgData name="Elka Zlateva" userId="4976aaec89e51c49" providerId="LiveId" clId="{10FF1ECA-EF4A-4A72-8CDB-B05C6203F5CC}" dt="2021-05-27T07:40:03.770" v="1513" actId="700"/>
          <ac:spMkLst>
            <pc:docMk/>
            <pc:sldMk cId="1204290970" sldId="326"/>
            <ac:spMk id="2" creationId="{00000000-0000-0000-0000-000000000000}"/>
          </ac:spMkLst>
        </pc:spChg>
        <pc:spChg chg="mod ord">
          <ac:chgData name="Elka Zlateva" userId="4976aaec89e51c49" providerId="LiveId" clId="{10FF1ECA-EF4A-4A72-8CDB-B05C6203F5CC}" dt="2021-05-31T16:44:18.181" v="4046" actId="27636"/>
          <ac:spMkLst>
            <pc:docMk/>
            <pc:sldMk cId="1204290970" sldId="326"/>
            <ac:spMk id="8" creationId="{00000000-0000-0000-0000-000000000000}"/>
          </ac:spMkLst>
        </pc:spChg>
        <pc:spChg chg="add del">
          <ac:chgData name="Elka Zlateva" userId="4976aaec89e51c49" providerId="LiveId" clId="{10FF1ECA-EF4A-4A72-8CDB-B05C6203F5CC}" dt="2021-05-27T07:34:42.060" v="1205" actId="26606"/>
          <ac:spMkLst>
            <pc:docMk/>
            <pc:sldMk cId="1204290970" sldId="326"/>
            <ac:spMk id="13" creationId="{B5FA7C47-B7C1-4D2E-AB49-ED23BA34BA83}"/>
          </ac:spMkLst>
        </pc:spChg>
        <pc:spChg chg="add del">
          <ac:chgData name="Elka Zlateva" userId="4976aaec89e51c49" providerId="LiveId" clId="{10FF1ECA-EF4A-4A72-8CDB-B05C6203F5CC}" dt="2021-05-27T07:34:42.060" v="1205" actId="26606"/>
          <ac:spMkLst>
            <pc:docMk/>
            <pc:sldMk cId="1204290970" sldId="326"/>
            <ac:spMk id="15" creationId="{596EE156-ABF1-4329-A6BA-03B4254E0877}"/>
          </ac:spMkLst>
        </pc:spChg>
        <pc:spChg chg="add del">
          <ac:chgData name="Elka Zlateva" userId="4976aaec89e51c49" providerId="LiveId" clId="{10FF1ECA-EF4A-4A72-8CDB-B05C6203F5CC}" dt="2021-05-27T07:34:42.060" v="1205" actId="26606"/>
          <ac:spMkLst>
            <pc:docMk/>
            <pc:sldMk cId="1204290970" sldId="326"/>
            <ac:spMk id="17" creationId="{19B9933F-AAB3-444A-8BB5-9CA194A8BC63}"/>
          </ac:spMkLst>
        </pc:spChg>
        <pc:spChg chg="add del">
          <ac:chgData name="Elka Zlateva" userId="4976aaec89e51c49" providerId="LiveId" clId="{10FF1ECA-EF4A-4A72-8CDB-B05C6203F5CC}" dt="2021-05-27T07:34:42.060" v="1205" actId="26606"/>
          <ac:spMkLst>
            <pc:docMk/>
            <pc:sldMk cId="1204290970" sldId="326"/>
            <ac:spMk id="19" creationId="{7D20183A-0B1D-4A1F-89B1-ADBEDBC6E54E}"/>
          </ac:spMkLst>
        </pc:spChg>
        <pc:spChg chg="add del">
          <ac:chgData name="Elka Zlateva" userId="4976aaec89e51c49" providerId="LiveId" clId="{10FF1ECA-EF4A-4A72-8CDB-B05C6203F5CC}" dt="2021-05-27T07:34:42.060" v="1205" actId="26606"/>
          <ac:spMkLst>
            <pc:docMk/>
            <pc:sldMk cId="1204290970" sldId="326"/>
            <ac:spMk id="21" creationId="{131031D3-26CD-4214-A9A4-5857EFA15A0C}"/>
          </ac:spMkLst>
        </pc:spChg>
        <pc:spChg chg="add del">
          <ac:chgData name="Elka Zlateva" userId="4976aaec89e51c49" providerId="LiveId" clId="{10FF1ECA-EF4A-4A72-8CDB-B05C6203F5CC}" dt="2021-05-27T07:34:48.985" v="1207" actId="26606"/>
          <ac:spMkLst>
            <pc:docMk/>
            <pc:sldMk cId="1204290970" sldId="326"/>
            <ac:spMk id="23" creationId="{2B566528-1B12-4246-9431-5C2D7D081168}"/>
          </ac:spMkLst>
        </pc:spChg>
        <pc:spChg chg="add del">
          <ac:chgData name="Elka Zlateva" userId="4976aaec89e51c49" providerId="LiveId" clId="{10FF1ECA-EF4A-4A72-8CDB-B05C6203F5CC}" dt="2021-05-27T07:35:01.259" v="1209" actId="26606"/>
          <ac:spMkLst>
            <pc:docMk/>
            <pc:sldMk cId="1204290970" sldId="326"/>
            <ac:spMk id="29" creationId="{2B97F24A-32CE-4C1C-A50D-3016B394DCFB}"/>
          </ac:spMkLst>
        </pc:spChg>
        <pc:spChg chg="add del">
          <ac:chgData name="Elka Zlateva" userId="4976aaec89e51c49" providerId="LiveId" clId="{10FF1ECA-EF4A-4A72-8CDB-B05C6203F5CC}" dt="2021-05-27T07:35:01.259" v="1209" actId="26606"/>
          <ac:spMkLst>
            <pc:docMk/>
            <pc:sldMk cId="1204290970" sldId="326"/>
            <ac:spMk id="30" creationId="{CD8B4F24-440B-49E9-B85D-733523DC064B}"/>
          </ac:spMkLst>
        </pc:spChg>
        <pc:spChg chg="add del">
          <ac:chgData name="Elka Zlateva" userId="4976aaec89e51c49" providerId="LiveId" clId="{10FF1ECA-EF4A-4A72-8CDB-B05C6203F5CC}" dt="2021-05-27T07:40:03.770" v="1513" actId="700"/>
          <ac:spMkLst>
            <pc:docMk/>
            <pc:sldMk cId="1204290970" sldId="326"/>
            <ac:spMk id="32" creationId="{131BAD53-4E89-4F62-BBB7-26359763ED39}"/>
          </ac:spMkLst>
        </pc:spChg>
        <pc:spChg chg="add del">
          <ac:chgData name="Elka Zlateva" userId="4976aaec89e51c49" providerId="LiveId" clId="{10FF1ECA-EF4A-4A72-8CDB-B05C6203F5CC}" dt="2021-05-27T07:40:03.770" v="1513" actId="700"/>
          <ac:spMkLst>
            <pc:docMk/>
            <pc:sldMk cId="1204290970" sldId="326"/>
            <ac:spMk id="33" creationId="{62756DA2-40EB-4C6F-B962-5822FFB54FB6}"/>
          </ac:spMkLst>
        </pc:spChg>
        <pc:grpChg chg="add del">
          <ac:chgData name="Elka Zlateva" userId="4976aaec89e51c49" providerId="LiveId" clId="{10FF1ECA-EF4A-4A72-8CDB-B05C6203F5CC}" dt="2021-05-27T07:34:48.985" v="1207" actId="26606"/>
          <ac:grpSpMkLst>
            <pc:docMk/>
            <pc:sldMk cId="1204290970" sldId="326"/>
            <ac:grpSpMk id="24" creationId="{828A5161-06F1-46CF-8AD7-844680A59E13}"/>
          </ac:grpSpMkLst>
        </pc:grpChg>
        <pc:grpChg chg="add del">
          <ac:chgData name="Elka Zlateva" userId="4976aaec89e51c49" providerId="LiveId" clId="{10FF1ECA-EF4A-4A72-8CDB-B05C6203F5CC}" dt="2021-05-27T07:34:48.985" v="1207" actId="26606"/>
          <ac:grpSpMkLst>
            <pc:docMk/>
            <pc:sldMk cId="1204290970" sldId="326"/>
            <ac:grpSpMk id="26" creationId="{5995D10D-E9C9-47DB-AE7E-801FEF38F5C9}"/>
          </ac:grpSpMkLst>
        </pc:grpChg>
        <pc:picChg chg="add mod">
          <ac:chgData name="Elka Zlateva" userId="4976aaec89e51c49" providerId="LiveId" clId="{10FF1ECA-EF4A-4A72-8CDB-B05C6203F5CC}" dt="2021-05-27T07:40:02.651" v="1511" actId="1076"/>
          <ac:picMkLst>
            <pc:docMk/>
            <pc:sldMk cId="1204290970" sldId="326"/>
            <ac:picMk id="5" creationId="{F7E91BD3-4B02-44A1-B785-1D93B22545A7}"/>
          </ac:picMkLst>
        </pc:picChg>
        <pc:cxnChg chg="mod ord">
          <ac:chgData name="Elka Zlateva" userId="4976aaec89e51c49" providerId="LiveId" clId="{10FF1ECA-EF4A-4A72-8CDB-B05C6203F5CC}" dt="2021-05-27T07:35:29.360" v="1220" actId="1038"/>
          <ac:cxnSpMkLst>
            <pc:docMk/>
            <pc:sldMk cId="1204290970" sldId="326"/>
            <ac:cxnSpMk id="4" creationId="{73826CF9-6F28-427B-A16C-26A841D51D96}"/>
          </ac:cxnSpMkLst>
        </pc:cxnChg>
      </pc:sldChg>
      <pc:sldChg chg="add del">
        <pc:chgData name="Elka Zlateva" userId="4976aaec89e51c49" providerId="LiveId" clId="{10FF1ECA-EF4A-4A72-8CDB-B05C6203F5CC}" dt="2021-05-27T07:27:20.874" v="1014" actId="2696"/>
        <pc:sldMkLst>
          <pc:docMk/>
          <pc:sldMk cId="2786344802" sldId="327"/>
        </pc:sldMkLst>
      </pc:sldChg>
      <pc:sldChg chg="add del">
        <pc:chgData name="Elka Zlateva" userId="4976aaec89e51c49" providerId="LiveId" clId="{10FF1ECA-EF4A-4A72-8CDB-B05C6203F5CC}" dt="2021-05-27T07:27:41.933" v="1016" actId="2696"/>
        <pc:sldMkLst>
          <pc:docMk/>
          <pc:sldMk cId="2028228701" sldId="328"/>
        </pc:sldMkLst>
      </pc:sldChg>
      <pc:sldChg chg="addSp modSp mod setBg delDesignElem">
        <pc:chgData name="Elka Zlateva" userId="4976aaec89e51c49" providerId="LiveId" clId="{10FF1ECA-EF4A-4A72-8CDB-B05C6203F5CC}" dt="2021-05-27T08:02:07.526" v="1843" actId="20577"/>
        <pc:sldMkLst>
          <pc:docMk/>
          <pc:sldMk cId="117361511" sldId="329"/>
        </pc:sldMkLst>
        <pc:spChg chg="mod">
          <ac:chgData name="Elka Zlateva" userId="4976aaec89e51c49" providerId="LiveId" clId="{10FF1ECA-EF4A-4A72-8CDB-B05C6203F5CC}" dt="2021-05-27T08:01:34.309" v="1834" actId="404"/>
          <ac:spMkLst>
            <pc:docMk/>
            <pc:sldMk cId="117361511" sldId="329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27T08:02:07.526" v="1843" actId="20577"/>
          <ac:spMkLst>
            <pc:docMk/>
            <pc:sldMk cId="117361511" sldId="329"/>
            <ac:spMk id="8" creationId="{00000000-0000-0000-0000-000000000000}"/>
          </ac:spMkLst>
        </pc:spChg>
        <pc:spChg chg="mod">
          <ac:chgData name="Elka Zlateva" userId="4976aaec89e51c49" providerId="LiveId" clId="{10FF1ECA-EF4A-4A72-8CDB-B05C6203F5CC}" dt="2021-05-27T07:30:01.722" v="1104" actId="1076"/>
          <ac:spMkLst>
            <pc:docMk/>
            <pc:sldMk cId="117361511" sldId="329"/>
            <ac:spMk id="9" creationId="{7396ACF4-1A7C-4FB0-ACA2-9EC72B604EB1}"/>
          </ac:spMkLst>
        </pc:spChg>
        <pc:spChg chg="add">
          <ac:chgData name="Elka Zlateva" userId="4976aaec89e51c49" providerId="LiveId" clId="{10FF1ECA-EF4A-4A72-8CDB-B05C6203F5CC}" dt="2021-05-27T07:31:06.071" v="1107" actId="26606"/>
          <ac:spMkLst>
            <pc:docMk/>
            <pc:sldMk cId="117361511" sldId="329"/>
            <ac:spMk id="14" creationId="{5E39A796-BE83-48B1-B33F-35C4A32AAB57}"/>
          </ac:spMkLst>
        </pc:spChg>
        <pc:spChg chg="add">
          <ac:chgData name="Elka Zlateva" userId="4976aaec89e51c49" providerId="LiveId" clId="{10FF1ECA-EF4A-4A72-8CDB-B05C6203F5CC}" dt="2021-05-27T07:31:06.071" v="1107" actId="26606"/>
          <ac:spMkLst>
            <pc:docMk/>
            <pc:sldMk cId="117361511" sldId="329"/>
            <ac:spMk id="16" creationId="{72F84B47-E267-4194-8194-831DB7B5547F}"/>
          </ac:spMkLst>
        </pc:spChg>
        <pc:picChg chg="mod">
          <ac:chgData name="Elka Zlateva" userId="4976aaec89e51c49" providerId="LiveId" clId="{10FF1ECA-EF4A-4A72-8CDB-B05C6203F5CC}" dt="2021-05-27T07:30:48.542" v="1106" actId="1440"/>
          <ac:picMkLst>
            <pc:docMk/>
            <pc:sldMk cId="117361511" sldId="329"/>
            <ac:picMk id="5" creationId="{00C67338-E2A2-4AB0-8730-122839ADB9E8}"/>
          </ac:picMkLst>
        </pc:picChg>
      </pc:sldChg>
      <pc:sldChg chg="add del">
        <pc:chgData name="Elka Zlateva" userId="4976aaec89e51c49" providerId="LiveId" clId="{10FF1ECA-EF4A-4A72-8CDB-B05C6203F5CC}" dt="2021-05-27T07:28:22.940" v="1020" actId="2696"/>
        <pc:sldMkLst>
          <pc:docMk/>
          <pc:sldMk cId="2755775142" sldId="329"/>
        </pc:sldMkLst>
      </pc:sldChg>
      <pc:sldChg chg="new del">
        <pc:chgData name="Elka Zlateva" userId="4976aaec89e51c49" providerId="LiveId" clId="{10FF1ECA-EF4A-4A72-8CDB-B05C6203F5CC}" dt="2021-05-27T07:53:24.246" v="1779" actId="47"/>
        <pc:sldMkLst>
          <pc:docMk/>
          <pc:sldMk cId="1111554444" sldId="330"/>
        </pc:sldMkLst>
      </pc:sldChg>
      <pc:sldChg chg="addSp delSp modSp new del mod modClrScheme chgLayout">
        <pc:chgData name="Elka Zlateva" userId="4976aaec89e51c49" providerId="LiveId" clId="{10FF1ECA-EF4A-4A72-8CDB-B05C6203F5CC}" dt="2021-05-31T15:47:59.410" v="2169" actId="47"/>
        <pc:sldMkLst>
          <pc:docMk/>
          <pc:sldMk cId="3637058082" sldId="330"/>
        </pc:sldMkLst>
        <pc:spChg chg="del mod ord">
          <ac:chgData name="Elka Zlateva" userId="4976aaec89e51c49" providerId="LiveId" clId="{10FF1ECA-EF4A-4A72-8CDB-B05C6203F5CC}" dt="2021-05-31T15:42:23.951" v="2013" actId="700"/>
          <ac:spMkLst>
            <pc:docMk/>
            <pc:sldMk cId="3637058082" sldId="330"/>
            <ac:spMk id="2" creationId="{B899482C-7853-4204-BBBD-1FA25B16C7B5}"/>
          </ac:spMkLst>
        </pc:spChg>
        <pc:spChg chg="del">
          <ac:chgData name="Elka Zlateva" userId="4976aaec89e51c49" providerId="LiveId" clId="{10FF1ECA-EF4A-4A72-8CDB-B05C6203F5CC}" dt="2021-05-31T15:42:23.951" v="2013" actId="700"/>
          <ac:spMkLst>
            <pc:docMk/>
            <pc:sldMk cId="3637058082" sldId="330"/>
            <ac:spMk id="3" creationId="{558E0B9B-03B5-4006-9BCB-B52BE627358D}"/>
          </ac:spMkLst>
        </pc:spChg>
        <pc:spChg chg="add mod ord">
          <ac:chgData name="Elka Zlateva" userId="4976aaec89e51c49" providerId="LiveId" clId="{10FF1ECA-EF4A-4A72-8CDB-B05C6203F5CC}" dt="2021-05-31T15:44:00.034" v="2082" actId="113"/>
          <ac:spMkLst>
            <pc:docMk/>
            <pc:sldMk cId="3637058082" sldId="330"/>
            <ac:spMk id="4" creationId="{33E9A397-5BFF-421F-A8AB-06E7981DFC9D}"/>
          </ac:spMkLst>
        </pc:spChg>
      </pc:sldChg>
      <pc:sldChg chg="addSp delSp new del mod modClrScheme chgLayout">
        <pc:chgData name="Elka Zlateva" userId="4976aaec89e51c49" providerId="LiveId" clId="{10FF1ECA-EF4A-4A72-8CDB-B05C6203F5CC}" dt="2021-05-27T07:52:52.617" v="1777" actId="680"/>
        <pc:sldMkLst>
          <pc:docMk/>
          <pc:sldMk cId="4069969375" sldId="330"/>
        </pc:sldMkLst>
        <pc:spChg chg="add del">
          <ac:chgData name="Elka Zlateva" userId="4976aaec89e51c49" providerId="LiveId" clId="{10FF1ECA-EF4A-4A72-8CDB-B05C6203F5CC}" dt="2021-05-27T07:52:45.959" v="1774" actId="700"/>
          <ac:spMkLst>
            <pc:docMk/>
            <pc:sldMk cId="4069969375" sldId="330"/>
            <ac:spMk id="2" creationId="{EE848FA2-1FF8-4BD6-9D78-0339BD09F2B6}"/>
          </ac:spMkLst>
        </pc:spChg>
        <pc:spChg chg="add del">
          <ac:chgData name="Elka Zlateva" userId="4976aaec89e51c49" providerId="LiveId" clId="{10FF1ECA-EF4A-4A72-8CDB-B05C6203F5CC}" dt="2021-05-27T07:52:45.959" v="1774" actId="700"/>
          <ac:spMkLst>
            <pc:docMk/>
            <pc:sldMk cId="4069969375" sldId="330"/>
            <ac:spMk id="3" creationId="{E5CFCF34-9EF3-468F-8AB7-F867D72D7AB6}"/>
          </ac:spMkLst>
        </pc:spChg>
      </pc:sldChg>
      <pc:sldChg chg="new del">
        <pc:chgData name="Elka Zlateva" userId="4976aaec89e51c49" providerId="LiveId" clId="{10FF1ECA-EF4A-4A72-8CDB-B05C6203F5CC}" dt="2021-05-27T07:52:51.986" v="1776" actId="680"/>
        <pc:sldMkLst>
          <pc:docMk/>
          <pc:sldMk cId="534331943" sldId="331"/>
        </pc:sldMkLst>
      </pc:sldChg>
      <pc:sldChg chg="add del">
        <pc:chgData name="Elka Zlateva" userId="4976aaec89e51c49" providerId="LiveId" clId="{10FF1ECA-EF4A-4A72-8CDB-B05C6203F5CC}" dt="2021-05-31T15:47:14.578" v="2145" actId="2696"/>
        <pc:sldMkLst>
          <pc:docMk/>
          <pc:sldMk cId="1553249547" sldId="331"/>
        </pc:sldMkLst>
      </pc:sldChg>
      <pc:sldChg chg="modSp mod">
        <pc:chgData name="Elka Zlateva" userId="4976aaec89e51c49" providerId="LiveId" clId="{10FF1ECA-EF4A-4A72-8CDB-B05C6203F5CC}" dt="2021-05-31T15:47:44.390" v="2167" actId="2711"/>
        <pc:sldMkLst>
          <pc:docMk/>
          <pc:sldMk cId="2692702582" sldId="331"/>
        </pc:sldMkLst>
        <pc:spChg chg="mod">
          <ac:chgData name="Elka Zlateva" userId="4976aaec89e51c49" providerId="LiveId" clId="{10FF1ECA-EF4A-4A72-8CDB-B05C6203F5CC}" dt="2021-05-31T15:47:44.390" v="2167" actId="2711"/>
          <ac:spMkLst>
            <pc:docMk/>
            <pc:sldMk cId="2692702582" sldId="331"/>
            <ac:spMk id="4" creationId="{33E9A397-5BFF-421F-A8AB-06E7981DFC9D}"/>
          </ac:spMkLst>
        </pc:spChg>
      </pc:sldChg>
      <pc:sldChg chg="add del">
        <pc:chgData name="Elka Zlateva" userId="4976aaec89e51c49" providerId="LiveId" clId="{10FF1ECA-EF4A-4A72-8CDB-B05C6203F5CC}" dt="2021-05-31T15:44:40.257" v="2087"/>
        <pc:sldMkLst>
          <pc:docMk/>
          <pc:sldMk cId="120515908" sldId="332"/>
        </pc:sldMkLst>
      </pc:sldChg>
      <pc:sldChg chg="addSp delSp modSp new mod modClrScheme chgLayout">
        <pc:chgData name="Elka Zlateva" userId="4976aaec89e51c49" providerId="LiveId" clId="{10FF1ECA-EF4A-4A72-8CDB-B05C6203F5CC}" dt="2021-05-31T16:17:12.789" v="3072" actId="20577"/>
        <pc:sldMkLst>
          <pc:docMk/>
          <pc:sldMk cId="1024774611" sldId="332"/>
        </pc:sldMkLst>
        <pc:spChg chg="del mod ord">
          <ac:chgData name="Elka Zlateva" userId="4976aaec89e51c49" providerId="LiveId" clId="{10FF1ECA-EF4A-4A72-8CDB-B05C6203F5CC}" dt="2021-05-31T15:48:35.687" v="2196" actId="700"/>
          <ac:spMkLst>
            <pc:docMk/>
            <pc:sldMk cId="1024774611" sldId="332"/>
            <ac:spMk id="2" creationId="{AD75AAAD-19E5-4067-8CF1-084569622260}"/>
          </ac:spMkLst>
        </pc:spChg>
        <pc:spChg chg="add del mod ord">
          <ac:chgData name="Elka Zlateva" userId="4976aaec89e51c49" providerId="LiveId" clId="{10FF1ECA-EF4A-4A72-8CDB-B05C6203F5CC}" dt="2021-05-31T15:51:28.856" v="2197" actId="700"/>
          <ac:spMkLst>
            <pc:docMk/>
            <pc:sldMk cId="1024774611" sldId="332"/>
            <ac:spMk id="3" creationId="{25F3FF22-1529-4927-99F8-5783752CCA0B}"/>
          </ac:spMkLst>
        </pc:spChg>
        <pc:spChg chg="add mod ord">
          <ac:chgData name="Elka Zlateva" userId="4976aaec89e51c49" providerId="LiveId" clId="{10FF1ECA-EF4A-4A72-8CDB-B05C6203F5CC}" dt="2021-05-31T15:54:00.117" v="2329" actId="14100"/>
          <ac:spMkLst>
            <pc:docMk/>
            <pc:sldMk cId="1024774611" sldId="332"/>
            <ac:spMk id="4" creationId="{AB6D439E-9BB5-4D4E-B502-D07D625F822E}"/>
          </ac:spMkLst>
        </pc:spChg>
        <pc:spChg chg="add mod">
          <ac:chgData name="Elka Zlateva" userId="4976aaec89e51c49" providerId="LiveId" clId="{10FF1ECA-EF4A-4A72-8CDB-B05C6203F5CC}" dt="2021-05-31T16:17:12.789" v="3072" actId="20577"/>
          <ac:spMkLst>
            <pc:docMk/>
            <pc:sldMk cId="1024774611" sldId="332"/>
            <ac:spMk id="5" creationId="{4B9CF711-6052-43D9-9BBC-351D6EDBF324}"/>
          </ac:spMkLst>
        </pc:spChg>
      </pc:sldChg>
      <pc:sldChg chg="modSp add del mod ord">
        <pc:chgData name="Elka Zlateva" userId="4976aaec89e51c49" providerId="LiveId" clId="{10FF1ECA-EF4A-4A72-8CDB-B05C6203F5CC}" dt="2021-05-31T16:05:25.631" v="2638" actId="2696"/>
        <pc:sldMkLst>
          <pc:docMk/>
          <pc:sldMk cId="1556906987" sldId="333"/>
        </pc:sldMkLst>
        <pc:spChg chg="mod">
          <ac:chgData name="Elka Zlateva" userId="4976aaec89e51c49" providerId="LiveId" clId="{10FF1ECA-EF4A-4A72-8CDB-B05C6203F5CC}" dt="2021-05-31T16:02:49.806" v="2526" actId="20577"/>
          <ac:spMkLst>
            <pc:docMk/>
            <pc:sldMk cId="1556906987" sldId="333"/>
            <ac:spMk id="2" creationId="{00000000-0000-0000-0000-000000000000}"/>
          </ac:spMkLst>
        </pc:spChg>
      </pc:sldChg>
      <pc:sldChg chg="modSp add mod ord">
        <pc:chgData name="Elka Zlateva" userId="4976aaec89e51c49" providerId="LiveId" clId="{10FF1ECA-EF4A-4A72-8CDB-B05C6203F5CC}" dt="2021-05-31T16:05:13.978" v="2636" actId="14100"/>
        <pc:sldMkLst>
          <pc:docMk/>
          <pc:sldMk cId="286197802" sldId="334"/>
        </pc:sldMkLst>
        <pc:spChg chg="mod">
          <ac:chgData name="Elka Zlateva" userId="4976aaec89e51c49" providerId="LiveId" clId="{10FF1ECA-EF4A-4A72-8CDB-B05C6203F5CC}" dt="2021-05-31T16:03:39.823" v="2531" actId="20577"/>
          <ac:spMkLst>
            <pc:docMk/>
            <pc:sldMk cId="286197802" sldId="334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05:13.978" v="2636" actId="14100"/>
          <ac:spMkLst>
            <pc:docMk/>
            <pc:sldMk cId="286197802" sldId="334"/>
            <ac:spMk id="8" creationId="{00000000-0000-0000-0000-000000000000}"/>
          </ac:spMkLst>
        </pc:spChg>
      </pc:sldChg>
      <pc:sldChg chg="addSp delSp modSp add mod ord">
        <pc:chgData name="Elka Zlateva" userId="4976aaec89e51c49" providerId="LiveId" clId="{10FF1ECA-EF4A-4A72-8CDB-B05C6203F5CC}" dt="2021-05-31T16:23:14.466" v="3244" actId="14100"/>
        <pc:sldMkLst>
          <pc:docMk/>
          <pc:sldMk cId="2974780341" sldId="335"/>
        </pc:sldMkLst>
        <pc:spChg chg="mod">
          <ac:chgData name="Elka Zlateva" userId="4976aaec89e51c49" providerId="LiveId" clId="{10FF1ECA-EF4A-4A72-8CDB-B05C6203F5CC}" dt="2021-05-31T16:22:06.974" v="3234" actId="207"/>
          <ac:spMkLst>
            <pc:docMk/>
            <pc:sldMk cId="2974780341" sldId="335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23:14.466" v="3244" actId="14100"/>
          <ac:spMkLst>
            <pc:docMk/>
            <pc:sldMk cId="2974780341" sldId="335"/>
            <ac:spMk id="8" creationId="{00000000-0000-0000-0000-000000000000}"/>
          </ac:spMkLst>
        </pc:spChg>
        <pc:spChg chg="del mod">
          <ac:chgData name="Elka Zlateva" userId="4976aaec89e51c49" providerId="LiveId" clId="{10FF1ECA-EF4A-4A72-8CDB-B05C6203F5CC}" dt="2021-05-31T16:22:48.419" v="3241" actId="478"/>
          <ac:spMkLst>
            <pc:docMk/>
            <pc:sldMk cId="2974780341" sldId="335"/>
            <ac:spMk id="9" creationId="{7396ACF4-1A7C-4FB0-ACA2-9EC72B604EB1}"/>
          </ac:spMkLst>
        </pc:spChg>
        <pc:spChg chg="del">
          <ac:chgData name="Elka Zlateva" userId="4976aaec89e51c49" providerId="LiveId" clId="{10FF1ECA-EF4A-4A72-8CDB-B05C6203F5CC}" dt="2021-05-31T16:21:05.950" v="3220" actId="26606"/>
          <ac:spMkLst>
            <pc:docMk/>
            <pc:sldMk cId="2974780341" sldId="335"/>
            <ac:spMk id="14" creationId="{5E39A796-BE83-48B1-B33F-35C4A32AAB57}"/>
          </ac:spMkLst>
        </pc:spChg>
        <pc:spChg chg="del">
          <ac:chgData name="Elka Zlateva" userId="4976aaec89e51c49" providerId="LiveId" clId="{10FF1ECA-EF4A-4A72-8CDB-B05C6203F5CC}" dt="2021-05-31T16:21:05.950" v="3220" actId="26606"/>
          <ac:spMkLst>
            <pc:docMk/>
            <pc:sldMk cId="2974780341" sldId="335"/>
            <ac:spMk id="16" creationId="{72F84B47-E267-4194-8194-831DB7B5547F}"/>
          </ac:spMkLst>
        </pc:spChg>
        <pc:spChg chg="add del">
          <ac:chgData name="Elka Zlateva" userId="4976aaec89e51c49" providerId="LiveId" clId="{10FF1ECA-EF4A-4A72-8CDB-B05C6203F5CC}" dt="2021-05-31T16:21:39.897" v="3228" actId="26606"/>
          <ac:spMkLst>
            <pc:docMk/>
            <pc:sldMk cId="2974780341" sldId="335"/>
            <ac:spMk id="21" creationId="{5E39A796-BE83-48B1-B33F-35C4A32AAB57}"/>
          </ac:spMkLst>
        </pc:spChg>
        <pc:spChg chg="add del">
          <ac:chgData name="Elka Zlateva" userId="4976aaec89e51c49" providerId="LiveId" clId="{10FF1ECA-EF4A-4A72-8CDB-B05C6203F5CC}" dt="2021-05-31T16:21:39.897" v="3228" actId="26606"/>
          <ac:spMkLst>
            <pc:docMk/>
            <pc:sldMk cId="2974780341" sldId="335"/>
            <ac:spMk id="23" creationId="{72F84B47-E267-4194-8194-831DB7B5547F}"/>
          </ac:spMkLst>
        </pc:spChg>
        <pc:spChg chg="add del">
          <ac:chgData name="Elka Zlateva" userId="4976aaec89e51c49" providerId="LiveId" clId="{10FF1ECA-EF4A-4A72-8CDB-B05C6203F5CC}" dt="2021-05-31T16:21:34.984" v="3225" actId="26606"/>
          <ac:spMkLst>
            <pc:docMk/>
            <pc:sldMk cId="2974780341" sldId="335"/>
            <ac:spMk id="28" creationId="{46F7435D-E3DB-47B1-BA61-B00ACC83A9DE}"/>
          </ac:spMkLst>
        </pc:spChg>
        <pc:spChg chg="add del">
          <ac:chgData name="Elka Zlateva" userId="4976aaec89e51c49" providerId="LiveId" clId="{10FF1ECA-EF4A-4A72-8CDB-B05C6203F5CC}" dt="2021-05-31T16:21:34.984" v="3225" actId="26606"/>
          <ac:spMkLst>
            <pc:docMk/>
            <pc:sldMk cId="2974780341" sldId="335"/>
            <ac:spMk id="30" creationId="{F263A0B5-F8C4-4116-809F-78A768EA79A6}"/>
          </ac:spMkLst>
        </pc:spChg>
        <pc:spChg chg="add del">
          <ac:chgData name="Elka Zlateva" userId="4976aaec89e51c49" providerId="LiveId" clId="{10FF1ECA-EF4A-4A72-8CDB-B05C6203F5CC}" dt="2021-05-31T16:21:39.887" v="3227" actId="26606"/>
          <ac:spMkLst>
            <pc:docMk/>
            <pc:sldMk cId="2974780341" sldId="335"/>
            <ac:spMk id="32" creationId="{5E39A796-BE83-48B1-B33F-35C4A32AAB57}"/>
          </ac:spMkLst>
        </pc:spChg>
        <pc:spChg chg="add del">
          <ac:chgData name="Elka Zlateva" userId="4976aaec89e51c49" providerId="LiveId" clId="{10FF1ECA-EF4A-4A72-8CDB-B05C6203F5CC}" dt="2021-05-31T16:21:39.887" v="3227" actId="26606"/>
          <ac:spMkLst>
            <pc:docMk/>
            <pc:sldMk cId="2974780341" sldId="335"/>
            <ac:spMk id="33" creationId="{72F84B47-E267-4194-8194-831DB7B5547F}"/>
          </ac:spMkLst>
        </pc:spChg>
        <pc:spChg chg="add">
          <ac:chgData name="Elka Zlateva" userId="4976aaec89e51c49" providerId="LiveId" clId="{10FF1ECA-EF4A-4A72-8CDB-B05C6203F5CC}" dt="2021-05-31T16:21:39.897" v="3228" actId="26606"/>
          <ac:spMkLst>
            <pc:docMk/>
            <pc:sldMk cId="2974780341" sldId="335"/>
            <ac:spMk id="35" creationId="{131BAD53-4E89-4F62-BBB7-26359763ED39}"/>
          </ac:spMkLst>
        </pc:spChg>
        <pc:spChg chg="add">
          <ac:chgData name="Elka Zlateva" userId="4976aaec89e51c49" providerId="LiveId" clId="{10FF1ECA-EF4A-4A72-8CDB-B05C6203F5CC}" dt="2021-05-31T16:21:39.897" v="3228" actId="26606"/>
          <ac:spMkLst>
            <pc:docMk/>
            <pc:sldMk cId="2974780341" sldId="335"/>
            <ac:spMk id="36" creationId="{62756DA2-40EB-4C6F-B962-5822FFB54FB6}"/>
          </ac:spMkLst>
        </pc:spChg>
        <pc:picChg chg="del">
          <ac:chgData name="Elka Zlateva" userId="4976aaec89e51c49" providerId="LiveId" clId="{10FF1ECA-EF4A-4A72-8CDB-B05C6203F5CC}" dt="2021-05-31T16:20:29.717" v="3216" actId="478"/>
          <ac:picMkLst>
            <pc:docMk/>
            <pc:sldMk cId="2974780341" sldId="335"/>
            <ac:picMk id="5" creationId="{00C67338-E2A2-4AB0-8730-122839ADB9E8}"/>
          </ac:picMkLst>
        </pc:picChg>
        <pc:picChg chg="add mod ord">
          <ac:chgData name="Elka Zlateva" userId="4976aaec89e51c49" providerId="LiveId" clId="{10FF1ECA-EF4A-4A72-8CDB-B05C6203F5CC}" dt="2021-05-31T16:22:32.498" v="3239" actId="1076"/>
          <ac:picMkLst>
            <pc:docMk/>
            <pc:sldMk cId="2974780341" sldId="335"/>
            <ac:picMk id="6" creationId="{A3FEC0D9-8868-415B-B24E-20A11D89EC50}"/>
          </ac:picMkLst>
        </pc:picChg>
        <pc:cxnChg chg="mod">
          <ac:chgData name="Elka Zlateva" userId="4976aaec89e51c49" providerId="LiveId" clId="{10FF1ECA-EF4A-4A72-8CDB-B05C6203F5CC}" dt="2021-05-31T16:23:04.650" v="3242" actId="1076"/>
          <ac:cxnSpMkLst>
            <pc:docMk/>
            <pc:sldMk cId="2974780341" sldId="335"/>
            <ac:cxnSpMk id="4" creationId="{73826CF9-6F28-427B-A16C-26A841D51D96}"/>
          </ac:cxnSpMkLst>
        </pc:cxnChg>
      </pc:sldChg>
      <pc:sldChg chg="addSp delSp modSp new del mod chgLayout">
        <pc:chgData name="Elka Zlateva" userId="4976aaec89e51c49" providerId="LiveId" clId="{10FF1ECA-EF4A-4A72-8CDB-B05C6203F5CC}" dt="2021-05-31T16:07:18.809" v="2659" actId="47"/>
        <pc:sldMkLst>
          <pc:docMk/>
          <pc:sldMk cId="3397661655" sldId="336"/>
        </pc:sldMkLst>
        <pc:spChg chg="del">
          <ac:chgData name="Elka Zlateva" userId="4976aaec89e51c49" providerId="LiveId" clId="{10FF1ECA-EF4A-4A72-8CDB-B05C6203F5CC}" dt="2021-05-31T16:06:35.160" v="2645" actId="700"/>
          <ac:spMkLst>
            <pc:docMk/>
            <pc:sldMk cId="3397661655" sldId="336"/>
            <ac:spMk id="2" creationId="{93EAD38E-05DA-43DE-9C14-50A4729D9165}"/>
          </ac:spMkLst>
        </pc:spChg>
        <pc:spChg chg="del">
          <ac:chgData name="Elka Zlateva" userId="4976aaec89e51c49" providerId="LiveId" clId="{10FF1ECA-EF4A-4A72-8CDB-B05C6203F5CC}" dt="2021-05-31T16:06:35.160" v="2645" actId="700"/>
          <ac:spMkLst>
            <pc:docMk/>
            <pc:sldMk cId="3397661655" sldId="336"/>
            <ac:spMk id="3" creationId="{100A7A3C-57C1-4EC3-AAA2-A18260F20DD8}"/>
          </ac:spMkLst>
        </pc:spChg>
        <pc:spChg chg="add mod ord">
          <ac:chgData name="Elka Zlateva" userId="4976aaec89e51c49" providerId="LiveId" clId="{10FF1ECA-EF4A-4A72-8CDB-B05C6203F5CC}" dt="2021-05-31T16:06:53.337" v="2655" actId="2711"/>
          <ac:spMkLst>
            <pc:docMk/>
            <pc:sldMk cId="3397661655" sldId="336"/>
            <ac:spMk id="4" creationId="{570EFAE7-8F8B-417F-B357-5A402D1D8745}"/>
          </ac:spMkLst>
        </pc:spChg>
        <pc:spChg chg="add mod ord">
          <ac:chgData name="Elka Zlateva" userId="4976aaec89e51c49" providerId="LiveId" clId="{10FF1ECA-EF4A-4A72-8CDB-B05C6203F5CC}" dt="2021-05-31T16:06:35.160" v="2645" actId="700"/>
          <ac:spMkLst>
            <pc:docMk/>
            <pc:sldMk cId="3397661655" sldId="336"/>
            <ac:spMk id="5" creationId="{B5ED7964-FC29-4D7A-87F5-7D6A72CFD10A}"/>
          </ac:spMkLst>
        </pc:spChg>
      </pc:sldChg>
      <pc:sldChg chg="addSp delSp modSp add mod">
        <pc:chgData name="Elka Zlateva" userId="4976aaec89e51c49" providerId="LiveId" clId="{10FF1ECA-EF4A-4A72-8CDB-B05C6203F5CC}" dt="2021-05-31T16:09:23.002" v="2722" actId="688"/>
        <pc:sldMkLst>
          <pc:docMk/>
          <pc:sldMk cId="2267634832" sldId="337"/>
        </pc:sldMkLst>
        <pc:spChg chg="mod">
          <ac:chgData name="Elka Zlateva" userId="4976aaec89e51c49" providerId="LiveId" clId="{10FF1ECA-EF4A-4A72-8CDB-B05C6203F5CC}" dt="2021-05-31T16:07:45.618" v="2717" actId="20577"/>
          <ac:spMkLst>
            <pc:docMk/>
            <pc:sldMk cId="2267634832" sldId="337"/>
            <ac:spMk id="8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09:23.002" v="2722" actId="688"/>
          <ac:spMkLst>
            <pc:docMk/>
            <pc:sldMk cId="2267634832" sldId="337"/>
            <ac:spMk id="11" creationId="{04283A49-8FFE-49AF-A7F5-94889C9A4D57}"/>
          </ac:spMkLst>
        </pc:spChg>
        <pc:picChg chg="add mod">
          <ac:chgData name="Elka Zlateva" userId="4976aaec89e51c49" providerId="LiveId" clId="{10FF1ECA-EF4A-4A72-8CDB-B05C6203F5CC}" dt="2021-05-31T16:09:11.226" v="2721" actId="1076"/>
          <ac:picMkLst>
            <pc:docMk/>
            <pc:sldMk cId="2267634832" sldId="337"/>
            <ac:picMk id="5" creationId="{3B046E01-51A2-4568-973A-9DCC0B681EEA}"/>
          </ac:picMkLst>
        </pc:picChg>
        <pc:picChg chg="del">
          <ac:chgData name="Elka Zlateva" userId="4976aaec89e51c49" providerId="LiveId" clId="{10FF1ECA-EF4A-4A72-8CDB-B05C6203F5CC}" dt="2021-05-31T16:08:57.748" v="2718" actId="478"/>
          <ac:picMkLst>
            <pc:docMk/>
            <pc:sldMk cId="2267634832" sldId="337"/>
            <ac:picMk id="10" creationId="{598FB14E-B64A-4647-8798-4C70666EB83C}"/>
          </ac:picMkLst>
        </pc:picChg>
      </pc:sldChg>
      <pc:sldChg chg="add del">
        <pc:chgData name="Elka Zlateva" userId="4976aaec89e51c49" providerId="LiveId" clId="{10FF1ECA-EF4A-4A72-8CDB-B05C6203F5CC}" dt="2021-05-31T16:07:11.292" v="2657" actId="2696"/>
        <pc:sldMkLst>
          <pc:docMk/>
          <pc:sldMk cId="2888439409" sldId="337"/>
        </pc:sldMkLst>
      </pc:sldChg>
      <pc:sldChg chg="addSp delSp modSp add mod">
        <pc:chgData name="Elka Zlateva" userId="4976aaec89e51c49" providerId="LiveId" clId="{10FF1ECA-EF4A-4A72-8CDB-B05C6203F5CC}" dt="2021-05-31T16:18:15.212" v="3078" actId="113"/>
        <pc:sldMkLst>
          <pc:docMk/>
          <pc:sldMk cId="672606149" sldId="338"/>
        </pc:sldMkLst>
        <pc:spChg chg="mod">
          <ac:chgData name="Elka Zlateva" userId="4976aaec89e51c49" providerId="LiveId" clId="{10FF1ECA-EF4A-4A72-8CDB-B05C6203F5CC}" dt="2021-05-31T16:09:37.747" v="2725" actId="20577"/>
          <ac:spMkLst>
            <pc:docMk/>
            <pc:sldMk cId="672606149" sldId="338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18:15.212" v="3078" actId="113"/>
          <ac:spMkLst>
            <pc:docMk/>
            <pc:sldMk cId="672606149" sldId="338"/>
            <ac:spMk id="8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11:05.378" v="2847" actId="1076"/>
          <ac:spMkLst>
            <pc:docMk/>
            <pc:sldMk cId="672606149" sldId="338"/>
            <ac:spMk id="11" creationId="{04283A49-8FFE-49AF-A7F5-94889C9A4D57}"/>
          </ac:spMkLst>
        </pc:spChg>
        <pc:picChg chg="del">
          <ac:chgData name="Elka Zlateva" userId="4976aaec89e51c49" providerId="LiveId" clId="{10FF1ECA-EF4A-4A72-8CDB-B05C6203F5CC}" dt="2021-05-31T16:09:44.915" v="2726" actId="478"/>
          <ac:picMkLst>
            <pc:docMk/>
            <pc:sldMk cId="672606149" sldId="338"/>
            <ac:picMk id="5" creationId="{3B046E01-51A2-4568-973A-9DCC0B681EEA}"/>
          </ac:picMkLst>
        </pc:picChg>
        <pc:picChg chg="add mod">
          <ac:chgData name="Elka Zlateva" userId="4976aaec89e51c49" providerId="LiveId" clId="{10FF1ECA-EF4A-4A72-8CDB-B05C6203F5CC}" dt="2021-05-31T16:11:00.162" v="2846" actId="14100"/>
          <ac:picMkLst>
            <pc:docMk/>
            <pc:sldMk cId="672606149" sldId="338"/>
            <ac:picMk id="6" creationId="{C4C5C1F8-3D00-4C75-A05B-1A52795C1966}"/>
          </ac:picMkLst>
        </pc:picChg>
      </pc:sldChg>
      <pc:sldChg chg="addSp delSp modSp add mod ord">
        <pc:chgData name="Elka Zlateva" userId="4976aaec89e51c49" providerId="LiveId" clId="{10FF1ECA-EF4A-4A72-8CDB-B05C6203F5CC}" dt="2021-05-31T16:31:53.950" v="3804" actId="1035"/>
        <pc:sldMkLst>
          <pc:docMk/>
          <pc:sldMk cId="2765938338" sldId="339"/>
        </pc:sldMkLst>
        <pc:spChg chg="mod">
          <ac:chgData name="Elka Zlateva" userId="4976aaec89e51c49" providerId="LiveId" clId="{10FF1ECA-EF4A-4A72-8CDB-B05C6203F5CC}" dt="2021-05-31T16:27:06.839" v="3515" actId="20577"/>
          <ac:spMkLst>
            <pc:docMk/>
            <pc:sldMk cId="2765938338" sldId="339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31:48.554" v="3782" actId="14100"/>
          <ac:spMkLst>
            <pc:docMk/>
            <pc:sldMk cId="2765938338" sldId="339"/>
            <ac:spMk id="8" creationId="{00000000-0000-0000-0000-000000000000}"/>
          </ac:spMkLst>
        </pc:spChg>
        <pc:spChg chg="del mod">
          <ac:chgData name="Elka Zlateva" userId="4976aaec89e51c49" providerId="LiveId" clId="{10FF1ECA-EF4A-4A72-8CDB-B05C6203F5CC}" dt="2021-05-31T16:28:23.907" v="3580" actId="478"/>
          <ac:spMkLst>
            <pc:docMk/>
            <pc:sldMk cId="2765938338" sldId="339"/>
            <ac:spMk id="11" creationId="{04283A49-8FFE-49AF-A7F5-94889C9A4D57}"/>
          </ac:spMkLst>
        </pc:spChg>
        <pc:picChg chg="add mod">
          <ac:chgData name="Elka Zlateva" userId="4976aaec89e51c49" providerId="LiveId" clId="{10FF1ECA-EF4A-4A72-8CDB-B05C6203F5CC}" dt="2021-05-31T16:31:53.950" v="3804" actId="1035"/>
          <ac:picMkLst>
            <pc:docMk/>
            <pc:sldMk cId="2765938338" sldId="339"/>
            <ac:picMk id="5" creationId="{3B2CAC51-3C16-4BC4-A418-A188133C20DC}"/>
          </ac:picMkLst>
        </pc:picChg>
        <pc:picChg chg="del">
          <ac:chgData name="Elka Zlateva" userId="4976aaec89e51c49" providerId="LiveId" clId="{10FF1ECA-EF4A-4A72-8CDB-B05C6203F5CC}" dt="2021-05-31T16:27:08.744" v="3516" actId="478"/>
          <ac:picMkLst>
            <pc:docMk/>
            <pc:sldMk cId="2765938338" sldId="339"/>
            <ac:picMk id="6" creationId="{C4C5C1F8-3D00-4C75-A05B-1A52795C1966}"/>
          </ac:picMkLst>
        </pc:picChg>
      </pc:sldChg>
      <pc:sldChg chg="addSp delSp modSp add mod">
        <pc:chgData name="Elka Zlateva" userId="4976aaec89e51c49" providerId="LiveId" clId="{10FF1ECA-EF4A-4A72-8CDB-B05C6203F5CC}" dt="2021-05-31T16:45:32.889" v="4052" actId="20577"/>
        <pc:sldMkLst>
          <pc:docMk/>
          <pc:sldMk cId="1314959995" sldId="340"/>
        </pc:sldMkLst>
        <pc:spChg chg="mod">
          <ac:chgData name="Elka Zlateva" userId="4976aaec89e51c49" providerId="LiveId" clId="{10FF1ECA-EF4A-4A72-8CDB-B05C6203F5CC}" dt="2021-05-31T16:28:53.236" v="3624" actId="20577"/>
          <ac:spMkLst>
            <pc:docMk/>
            <pc:sldMk cId="1314959995" sldId="340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45:32.889" v="4052" actId="20577"/>
          <ac:spMkLst>
            <pc:docMk/>
            <pc:sldMk cId="1314959995" sldId="340"/>
            <ac:spMk id="8" creationId="{00000000-0000-0000-0000-000000000000}"/>
          </ac:spMkLst>
        </pc:spChg>
        <pc:picChg chg="del">
          <ac:chgData name="Elka Zlateva" userId="4976aaec89e51c49" providerId="LiveId" clId="{10FF1ECA-EF4A-4A72-8CDB-B05C6203F5CC}" dt="2021-05-31T16:30:24.235" v="3635" actId="478"/>
          <ac:picMkLst>
            <pc:docMk/>
            <pc:sldMk cId="1314959995" sldId="340"/>
            <ac:picMk id="5" creationId="{3B2CAC51-3C16-4BC4-A418-A188133C20DC}"/>
          </ac:picMkLst>
        </pc:picChg>
        <pc:picChg chg="add mod">
          <ac:chgData name="Elka Zlateva" userId="4976aaec89e51c49" providerId="LiveId" clId="{10FF1ECA-EF4A-4A72-8CDB-B05C6203F5CC}" dt="2021-05-31T16:31:39.218" v="3780" actId="1076"/>
          <ac:picMkLst>
            <pc:docMk/>
            <pc:sldMk cId="1314959995" sldId="340"/>
            <ac:picMk id="6" creationId="{A7F87120-C6E4-46B3-A476-2340A410ACEA}"/>
          </ac:picMkLst>
        </pc:picChg>
      </pc:sldChg>
      <pc:sldChg chg="addSp delSp modSp add mod setBg">
        <pc:chgData name="Elka Zlateva" userId="4976aaec89e51c49" providerId="LiveId" clId="{10FF1ECA-EF4A-4A72-8CDB-B05C6203F5CC}" dt="2021-05-31T16:36:33.565" v="3997" actId="14100"/>
        <pc:sldMkLst>
          <pc:docMk/>
          <pc:sldMk cId="159057455" sldId="341"/>
        </pc:sldMkLst>
        <pc:spChg chg="mod">
          <ac:chgData name="Elka Zlateva" userId="4976aaec89e51c49" providerId="LiveId" clId="{10FF1ECA-EF4A-4A72-8CDB-B05C6203F5CC}" dt="2021-05-31T16:34:02.482" v="3823" actId="207"/>
          <ac:spMkLst>
            <pc:docMk/>
            <pc:sldMk cId="159057455" sldId="341"/>
            <ac:spMk id="2" creationId="{00000000-0000-0000-0000-000000000000}"/>
          </ac:spMkLst>
        </pc:spChg>
        <pc:spChg chg="mod">
          <ac:chgData name="Elka Zlateva" userId="4976aaec89e51c49" providerId="LiveId" clId="{10FF1ECA-EF4A-4A72-8CDB-B05C6203F5CC}" dt="2021-05-31T16:36:33.565" v="3997" actId="14100"/>
          <ac:spMkLst>
            <pc:docMk/>
            <pc:sldMk cId="159057455" sldId="341"/>
            <ac:spMk id="8" creationId="{00000000-0000-0000-0000-000000000000}"/>
          </ac:spMkLst>
        </pc:spChg>
        <pc:spChg chg="add mod">
          <ac:chgData name="Elka Zlateva" userId="4976aaec89e51c49" providerId="LiveId" clId="{10FF1ECA-EF4A-4A72-8CDB-B05C6203F5CC}" dt="2021-05-31T16:35:57.901" v="3984" actId="1076"/>
          <ac:spMkLst>
            <pc:docMk/>
            <pc:sldMk cId="159057455" sldId="341"/>
            <ac:spMk id="9" creationId="{F37DFF93-8283-4531-BC0C-EF8C8EA2A9D9}"/>
          </ac:spMkLst>
        </pc:spChg>
        <pc:spChg chg="add">
          <ac:chgData name="Elka Zlateva" userId="4976aaec89e51c49" providerId="LiveId" clId="{10FF1ECA-EF4A-4A72-8CDB-B05C6203F5CC}" dt="2021-05-31T16:33:44.442" v="3817" actId="26606"/>
          <ac:spMkLst>
            <pc:docMk/>
            <pc:sldMk cId="159057455" sldId="341"/>
            <ac:spMk id="13" creationId="{1A95671B-3CC6-4792-9114-B74FAEA224E6}"/>
          </ac:spMkLst>
        </pc:spChg>
        <pc:picChg chg="add mod">
          <ac:chgData name="Elka Zlateva" userId="4976aaec89e51c49" providerId="LiveId" clId="{10FF1ECA-EF4A-4A72-8CDB-B05C6203F5CC}" dt="2021-05-31T16:33:44.442" v="3817" actId="26606"/>
          <ac:picMkLst>
            <pc:docMk/>
            <pc:sldMk cId="159057455" sldId="341"/>
            <ac:picMk id="5" creationId="{A6DF08F1-D068-4130-BE20-8228D1674F7B}"/>
          </ac:picMkLst>
        </pc:picChg>
        <pc:picChg chg="del">
          <ac:chgData name="Elka Zlateva" userId="4976aaec89e51c49" providerId="LiveId" clId="{10FF1ECA-EF4A-4A72-8CDB-B05C6203F5CC}" dt="2021-05-31T16:33:21.579" v="3814" actId="478"/>
          <ac:picMkLst>
            <pc:docMk/>
            <pc:sldMk cId="159057455" sldId="341"/>
            <ac:picMk id="6" creationId="{A7F87120-C6E4-46B3-A476-2340A410ACEA}"/>
          </ac:picMkLst>
        </pc:picChg>
        <pc:cxnChg chg="ord">
          <ac:chgData name="Elka Zlateva" userId="4976aaec89e51c49" providerId="LiveId" clId="{10FF1ECA-EF4A-4A72-8CDB-B05C6203F5CC}" dt="2021-05-31T16:33:44.442" v="3817" actId="26606"/>
          <ac:cxnSpMkLst>
            <pc:docMk/>
            <pc:sldMk cId="159057455" sldId="341"/>
            <ac:cxnSpMk id="4" creationId="{73826CF9-6F28-427B-A16C-26A841D51D96}"/>
          </ac:cxnSpMkLst>
        </pc:cxnChg>
      </pc:sldChg>
      <pc:sldChg chg="add del">
        <pc:chgData name="Elka Zlateva" userId="4976aaec89e51c49" providerId="LiveId" clId="{10FF1ECA-EF4A-4A72-8CDB-B05C6203F5CC}" dt="2021-05-31T16:43:35.154" v="4042" actId="2696"/>
        <pc:sldMkLst>
          <pc:docMk/>
          <pc:sldMk cId="2968609560" sldId="342"/>
        </pc:sldMkLst>
      </pc:sldChg>
      <pc:sldChg chg="delDesignElem">
        <pc:chgData name="Elka Zlateva" userId="4976aaec89e51c49" providerId="LiveId" clId="{10FF1ECA-EF4A-4A72-8CDB-B05C6203F5CC}" dt="2021-05-31T16:43:40.625" v="4043"/>
        <pc:sldMkLst>
          <pc:docMk/>
          <pc:sldMk cId="3934401280" sldId="342"/>
        </pc:sldMkLst>
      </pc:sldChg>
      <pc:sldMasterChg chg="modTransition delSldLayout modSldLayout">
        <pc:chgData name="Elka Zlateva" userId="4976aaec89e51c49" providerId="LiveId" clId="{10FF1ECA-EF4A-4A72-8CDB-B05C6203F5CC}" dt="2021-05-31T15:39:34.995" v="1975" actId="2696"/>
        <pc:sldMasterMkLst>
          <pc:docMk/>
          <pc:sldMasterMk cId="0" sldId="2147483739"/>
        </pc:sldMasterMkLst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48"/>
          </pc:sldLayoutMkLst>
        </pc:sldLayoutChg>
        <pc:sldLayoutChg chg="del modTransition">
          <pc:chgData name="Elka Zlateva" userId="4976aaec89e51c49" providerId="LiveId" clId="{10FF1ECA-EF4A-4A72-8CDB-B05C6203F5CC}" dt="2021-05-31T15:39:34.995" v="1975" actId="2696"/>
          <pc:sldLayoutMkLst>
            <pc:docMk/>
            <pc:sldMasterMk cId="0" sldId="2147483739"/>
            <pc:sldLayoutMk cId="0" sldId="2147483650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51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52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53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54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55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56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57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58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59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60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61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62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63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64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65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39"/>
            <pc:sldLayoutMk cId="0" sldId="2147483666"/>
          </pc:sldLayoutMkLst>
        </pc:sldLayoutChg>
        <pc:sldLayoutChg chg="del">
          <pc:chgData name="Elka Zlateva" userId="4976aaec89e51c49" providerId="LiveId" clId="{10FF1ECA-EF4A-4A72-8CDB-B05C6203F5CC}" dt="2021-05-31T15:35:40.437" v="1949" actId="47"/>
          <pc:sldLayoutMkLst>
            <pc:docMk/>
            <pc:sldMasterMk cId="0" sldId="2147483739"/>
            <pc:sldLayoutMk cId="915728737" sldId="2147483811"/>
          </pc:sldLayoutMkLst>
        </pc:sldLayoutChg>
      </pc:sldMasterChg>
      <pc:sldMasterChg chg="modTransition delSldLayout modSldLayout">
        <pc:chgData name="Elka Zlateva" userId="4976aaec89e51c49" providerId="LiveId" clId="{10FF1ECA-EF4A-4A72-8CDB-B05C6203F5CC}" dt="2021-05-31T15:46:14.431" v="2128" actId="2696"/>
        <pc:sldMasterMkLst>
          <pc:docMk/>
          <pc:sldMasterMk cId="0" sldId="2147483741"/>
        </pc:sldMasterMkLst>
        <pc:sldLayoutChg chg="del modTransition">
          <pc:chgData name="Elka Zlateva" userId="4976aaec89e51c49" providerId="LiveId" clId="{10FF1ECA-EF4A-4A72-8CDB-B05C6203F5CC}" dt="2021-05-31T15:46:14.431" v="2128" actId="2696"/>
          <pc:sldLayoutMkLst>
            <pc:docMk/>
            <pc:sldMasterMk cId="0" sldId="2147483741"/>
            <pc:sldLayoutMk cId="0" sldId="2147483690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1"/>
            <pc:sldLayoutMk cId="0" sldId="2147483691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1"/>
            <pc:sldLayoutMk cId="0" sldId="2147483692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1"/>
            <pc:sldLayoutMk cId="0" sldId="2147483693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1"/>
            <pc:sldLayoutMk cId="0" sldId="2147483694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1"/>
            <pc:sldLayoutMk cId="0" sldId="2147483695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1"/>
            <pc:sldLayoutMk cId="0" sldId="2147483696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1"/>
            <pc:sldLayoutMk cId="0" sldId="2147483697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1"/>
            <pc:sldLayoutMk cId="0" sldId="2147483698"/>
          </pc:sldLayoutMkLst>
        </pc:sldLayoutChg>
      </pc:sldMasterChg>
      <pc:sldMasterChg chg="modTransition modSldLayout">
        <pc:chgData name="Elka Zlateva" userId="4976aaec89e51c49" providerId="LiveId" clId="{10FF1ECA-EF4A-4A72-8CDB-B05C6203F5CC}" dt="2021-05-27T07:19:33.615" v="791"/>
        <pc:sldMasterMkLst>
          <pc:docMk/>
          <pc:sldMasterMk cId="0" sldId="2147483743"/>
        </pc:sldMasterMkLst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19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20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21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22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23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24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25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26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27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28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29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30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31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32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33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34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35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36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37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0" sldId="2147483743"/>
            <pc:sldLayoutMk cId="0" sldId="2147483738"/>
          </pc:sldLayoutMkLst>
        </pc:sldLayoutChg>
      </pc:sldMasterChg>
      <pc:sldMasterChg chg="modTransition modSldLayout">
        <pc:chgData name="Elka Zlateva" userId="4976aaec89e51c49" providerId="LiveId" clId="{10FF1ECA-EF4A-4A72-8CDB-B05C6203F5CC}" dt="2021-05-27T07:19:33.615" v="791"/>
        <pc:sldMasterMkLst>
          <pc:docMk/>
          <pc:sldMasterMk cId="4120431491" sldId="2147483744"/>
        </pc:sldMasterMkLst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57808213" sldId="2147483745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2662864457" sldId="2147483746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442500876" sldId="2147483747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2209245200" sldId="2147483748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1959555241" sldId="2147483749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1354325019" sldId="2147483750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2069661250" sldId="2147483751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699250474" sldId="2147483752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876109437" sldId="2147483753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3723408129" sldId="2147483754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1662218208" sldId="2147483755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4120431491" sldId="2147483744"/>
            <pc:sldLayoutMk cId="2430372731" sldId="2147483756"/>
          </pc:sldLayoutMkLst>
        </pc:sldLayoutChg>
      </pc:sldMasterChg>
      <pc:sldMasterChg chg="modTransition delSldLayout modSldLayout">
        <pc:chgData name="Elka Zlateva" userId="4976aaec89e51c49" providerId="LiveId" clId="{10FF1ECA-EF4A-4A72-8CDB-B05C6203F5CC}" dt="2021-05-31T15:47:53.153" v="2168" actId="2696"/>
        <pc:sldMasterMkLst>
          <pc:docMk/>
          <pc:sldMasterMk cId="3244452469" sldId="2147483789"/>
        </pc:sldMasterMkLst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4001137258" sldId="2147483790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770730745" sldId="2147483791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1033243077" sldId="2147483792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3068807411" sldId="2147483793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239508195" sldId="2147483794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2031789735" sldId="2147483795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2525553048" sldId="2147483796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1689155058" sldId="2147483797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441472260" sldId="2147483798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1484757711" sldId="2147483799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1770031145" sldId="2147483800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44826198" sldId="2147483801"/>
          </pc:sldLayoutMkLst>
        </pc:sldLayoutChg>
        <pc:sldLayoutChg chg="del modTransition">
          <pc:chgData name="Elka Zlateva" userId="4976aaec89e51c49" providerId="LiveId" clId="{10FF1ECA-EF4A-4A72-8CDB-B05C6203F5CC}" dt="2021-05-31T15:47:14.578" v="2145" actId="2696"/>
          <pc:sldLayoutMkLst>
            <pc:docMk/>
            <pc:sldMasterMk cId="3244452469" sldId="2147483789"/>
            <pc:sldLayoutMk cId="2111272925" sldId="2147483802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829997385" sldId="2147483803"/>
          </pc:sldLayoutMkLst>
        </pc:sldLayoutChg>
        <pc:sldLayoutChg chg="del modTransition">
          <pc:chgData name="Elka Zlateva" userId="4976aaec89e51c49" providerId="LiveId" clId="{10FF1ECA-EF4A-4A72-8CDB-B05C6203F5CC}" dt="2021-05-31T15:47:53.153" v="2168" actId="2696"/>
          <pc:sldLayoutMkLst>
            <pc:docMk/>
            <pc:sldMasterMk cId="3244452469" sldId="2147483789"/>
            <pc:sldLayoutMk cId="1752428533" sldId="2147483804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2224336891" sldId="2147483805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2847078883" sldId="2147483806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1035200596" sldId="2147483807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909923999" sldId="2147483808"/>
          </pc:sldLayoutMkLst>
        </pc:sldLayoutChg>
        <pc:sldLayoutChg chg="modTransition">
          <pc:chgData name="Elka Zlateva" userId="4976aaec89e51c49" providerId="LiveId" clId="{10FF1ECA-EF4A-4A72-8CDB-B05C6203F5CC}" dt="2021-05-27T07:19:33.615" v="791"/>
          <pc:sldLayoutMkLst>
            <pc:docMk/>
            <pc:sldMasterMk cId="3244452469" sldId="2147483789"/>
            <pc:sldLayoutMk cId="4158086631" sldId="214748380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E8B07-D13F-44F1-8F90-F404AB2ACD1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B620107B-1315-486F-BEBC-B58CC8A1153A}">
      <dgm:prSet phldrT="[Tekst]"/>
      <dgm:spPr/>
      <dgm:t>
        <a:bodyPr/>
        <a:lstStyle/>
        <a:p>
          <a:endParaRPr lang="pl-PL" dirty="0"/>
        </a:p>
      </dgm:t>
    </dgm:pt>
    <dgm:pt modelId="{599E54D6-8D68-4901-BBBC-AA681313B0A2}" type="parTrans" cxnId="{0B080F97-CAEC-4E26-903E-0945D825809C}">
      <dgm:prSet/>
      <dgm:spPr/>
      <dgm:t>
        <a:bodyPr/>
        <a:lstStyle/>
        <a:p>
          <a:endParaRPr lang="pl-PL"/>
        </a:p>
      </dgm:t>
    </dgm:pt>
    <dgm:pt modelId="{7B476A00-EA24-4512-B896-7308880ABE88}" type="sibTrans" cxnId="{0B080F97-CAEC-4E26-903E-0945D825809C}">
      <dgm:prSet/>
      <dgm:spPr>
        <a:ln>
          <a:noFill/>
        </a:ln>
      </dgm:spPr>
      <dgm:t>
        <a:bodyPr/>
        <a:lstStyle/>
        <a:p>
          <a:endParaRPr lang="pl-PL"/>
        </a:p>
      </dgm:t>
    </dgm:pt>
    <dgm:pt modelId="{6BDDB824-BC82-49DD-9FD9-02BB007081CC}" type="pres">
      <dgm:prSet presAssocID="{0F5E8B07-D13F-44F1-8F90-F404AB2ACD16}" presName="Name0" presStyleCnt="0">
        <dgm:presLayoutVars>
          <dgm:chMax/>
          <dgm:chPref/>
          <dgm:dir/>
          <dgm:animLvl val="lvl"/>
        </dgm:presLayoutVars>
      </dgm:prSet>
      <dgm:spPr/>
    </dgm:pt>
    <dgm:pt modelId="{B1CE8FB7-2A9F-44F6-AB42-442476679C45}" type="pres">
      <dgm:prSet presAssocID="{B620107B-1315-486F-BEBC-B58CC8A1153A}" presName="composite" presStyleCnt="0"/>
      <dgm:spPr/>
    </dgm:pt>
    <dgm:pt modelId="{0C46779C-6AC2-4F2E-BA51-C849D1212DA6}" type="pres">
      <dgm:prSet presAssocID="{B620107B-1315-486F-BEBC-B58CC8A1153A}" presName="ParentAccentShape" presStyleLbl="trBgShp" presStyleIdx="0" presStyleCnt="1" custLinFactNeighborX="25094" custLinFactNeighborY="11675"/>
      <dgm:spPr>
        <a:noFill/>
        <a:ln>
          <a:noFill/>
        </a:ln>
      </dgm:spPr>
    </dgm:pt>
    <dgm:pt modelId="{ACAF91AC-331C-46F4-BBA3-DA046C523848}" type="pres">
      <dgm:prSet presAssocID="{B620107B-1315-486F-BEBC-B58CC8A1153A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4E8EF828-EB5B-42CA-9692-ED6C256F17EA}" type="pres">
      <dgm:prSet presAssocID="{B620107B-1315-486F-BEBC-B58CC8A1153A}" presName="ChildText" presStyleLbl="revTx" presStyleIdx="1" presStyleCnt="2">
        <dgm:presLayoutVars>
          <dgm:chMax val="0"/>
          <dgm:chPref val="0"/>
        </dgm:presLayoutVars>
      </dgm:prSet>
      <dgm:spPr/>
    </dgm:pt>
    <dgm:pt modelId="{CA8FB11D-C761-4C12-9316-333E3892D256}" type="pres">
      <dgm:prSet presAssocID="{B620107B-1315-486F-BEBC-B58CC8A1153A}" presName="ChildAccentShape" presStyleLbl="trBgShp" presStyleIdx="0" presStyleCnt="1"/>
      <dgm:spPr/>
    </dgm:pt>
    <dgm:pt modelId="{17403630-2A2B-4B68-B743-A7ABA8FCBAF4}" type="pres">
      <dgm:prSet presAssocID="{B620107B-1315-486F-BEBC-B58CC8A1153A}" presName="Image" presStyleLbl="alignImgPlace1" presStyleIdx="0" presStyleCnt="1" custScaleX="118037" custScaleY="124438" custLinFactNeighborX="29496" custLinFactNeighborY="6180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</dgm:pt>
  </dgm:ptLst>
  <dgm:cxnLst>
    <dgm:cxn modelId="{0B080F97-CAEC-4E26-903E-0945D825809C}" srcId="{0F5E8B07-D13F-44F1-8F90-F404AB2ACD16}" destId="{B620107B-1315-486F-BEBC-B58CC8A1153A}" srcOrd="0" destOrd="0" parTransId="{599E54D6-8D68-4901-BBBC-AA681313B0A2}" sibTransId="{7B476A00-EA24-4512-B896-7308880ABE88}"/>
    <dgm:cxn modelId="{E529A5B8-0A3B-41ED-8969-02155B4AD9FD}" type="presOf" srcId="{0F5E8B07-D13F-44F1-8F90-F404AB2ACD16}" destId="{6BDDB824-BC82-49DD-9FD9-02BB007081CC}" srcOrd="0" destOrd="0" presId="urn:microsoft.com/office/officeart/2009/3/layout/SnapshotPictureList"/>
    <dgm:cxn modelId="{7B5685EA-7EA0-4B4E-BA01-ECC63DB029FE}" type="presOf" srcId="{B620107B-1315-486F-BEBC-B58CC8A1153A}" destId="{ACAF91AC-331C-46F4-BBA3-DA046C523848}" srcOrd="0" destOrd="0" presId="urn:microsoft.com/office/officeart/2009/3/layout/SnapshotPictureList"/>
    <dgm:cxn modelId="{3D237EAE-8659-4AAB-BF50-618961D4128B}" type="presParOf" srcId="{6BDDB824-BC82-49DD-9FD9-02BB007081CC}" destId="{B1CE8FB7-2A9F-44F6-AB42-442476679C45}" srcOrd="0" destOrd="0" presId="urn:microsoft.com/office/officeart/2009/3/layout/SnapshotPictureList"/>
    <dgm:cxn modelId="{1F563DAE-861C-46A0-AEA4-07CFAA1F8C23}" type="presParOf" srcId="{B1CE8FB7-2A9F-44F6-AB42-442476679C45}" destId="{0C46779C-6AC2-4F2E-BA51-C849D1212DA6}" srcOrd="0" destOrd="0" presId="urn:microsoft.com/office/officeart/2009/3/layout/SnapshotPictureList"/>
    <dgm:cxn modelId="{8C9B8292-D7BA-469C-B55B-A3AF0683CB07}" type="presParOf" srcId="{B1CE8FB7-2A9F-44F6-AB42-442476679C45}" destId="{ACAF91AC-331C-46F4-BBA3-DA046C523848}" srcOrd="1" destOrd="0" presId="urn:microsoft.com/office/officeart/2009/3/layout/SnapshotPictureList"/>
    <dgm:cxn modelId="{A44E37C2-95E9-4851-A6E0-E176599495CC}" type="presParOf" srcId="{B1CE8FB7-2A9F-44F6-AB42-442476679C45}" destId="{4E8EF828-EB5B-42CA-9692-ED6C256F17EA}" srcOrd="2" destOrd="0" presId="urn:microsoft.com/office/officeart/2009/3/layout/SnapshotPictureList"/>
    <dgm:cxn modelId="{2ADE6EAB-C151-4628-B9FA-DBB979B7DF88}" type="presParOf" srcId="{B1CE8FB7-2A9F-44F6-AB42-442476679C45}" destId="{CA8FB11D-C761-4C12-9316-333E3892D256}" srcOrd="3" destOrd="0" presId="urn:microsoft.com/office/officeart/2009/3/layout/SnapshotPictureList"/>
    <dgm:cxn modelId="{42376822-CE52-4889-83CB-4BAF72261233}" type="presParOf" srcId="{B1CE8FB7-2A9F-44F6-AB42-442476679C45}" destId="{17403630-2A2B-4B68-B743-A7ABA8FCBAF4}" srcOrd="4" destOrd="0" presId="urn:microsoft.com/office/officeart/2009/3/layout/SnapshotPictur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E8B07-D13F-44F1-8F90-F404AB2ACD1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B620107B-1315-486F-BEBC-B58CC8A1153A}">
      <dgm:prSet phldrT="[Tekst]"/>
      <dgm:spPr/>
      <dgm:t>
        <a:bodyPr/>
        <a:lstStyle/>
        <a:p>
          <a:endParaRPr lang="pl-PL" dirty="0"/>
        </a:p>
      </dgm:t>
    </dgm:pt>
    <dgm:pt modelId="{599E54D6-8D68-4901-BBBC-AA681313B0A2}" type="parTrans" cxnId="{0B080F97-CAEC-4E26-903E-0945D825809C}">
      <dgm:prSet/>
      <dgm:spPr/>
      <dgm:t>
        <a:bodyPr/>
        <a:lstStyle/>
        <a:p>
          <a:endParaRPr lang="pl-PL"/>
        </a:p>
      </dgm:t>
    </dgm:pt>
    <dgm:pt modelId="{7B476A00-EA24-4512-B896-7308880ABE88}" type="sibTrans" cxnId="{0B080F97-CAEC-4E26-903E-0945D825809C}">
      <dgm:prSet/>
      <dgm:spPr>
        <a:ln>
          <a:noFill/>
        </a:ln>
      </dgm:spPr>
      <dgm:t>
        <a:bodyPr/>
        <a:lstStyle/>
        <a:p>
          <a:endParaRPr lang="pl-PL"/>
        </a:p>
      </dgm:t>
    </dgm:pt>
    <dgm:pt modelId="{6BDDB824-BC82-49DD-9FD9-02BB007081CC}" type="pres">
      <dgm:prSet presAssocID="{0F5E8B07-D13F-44F1-8F90-F404AB2ACD16}" presName="Name0" presStyleCnt="0">
        <dgm:presLayoutVars>
          <dgm:chMax/>
          <dgm:chPref/>
          <dgm:dir/>
          <dgm:animLvl val="lvl"/>
        </dgm:presLayoutVars>
      </dgm:prSet>
      <dgm:spPr/>
    </dgm:pt>
    <dgm:pt modelId="{B1CE8FB7-2A9F-44F6-AB42-442476679C45}" type="pres">
      <dgm:prSet presAssocID="{B620107B-1315-486F-BEBC-B58CC8A1153A}" presName="composite" presStyleCnt="0"/>
      <dgm:spPr/>
    </dgm:pt>
    <dgm:pt modelId="{0C46779C-6AC2-4F2E-BA51-C849D1212DA6}" type="pres">
      <dgm:prSet presAssocID="{B620107B-1315-486F-BEBC-B58CC8A1153A}" presName="ParentAccentShape" presStyleLbl="trBgShp" presStyleIdx="0" presStyleCnt="1" custLinFactNeighborX="25094" custLinFactNeighborY="11675"/>
      <dgm:spPr>
        <a:noFill/>
        <a:ln>
          <a:noFill/>
        </a:ln>
      </dgm:spPr>
    </dgm:pt>
    <dgm:pt modelId="{ACAF91AC-331C-46F4-BBA3-DA046C523848}" type="pres">
      <dgm:prSet presAssocID="{B620107B-1315-486F-BEBC-B58CC8A1153A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4E8EF828-EB5B-42CA-9692-ED6C256F17EA}" type="pres">
      <dgm:prSet presAssocID="{B620107B-1315-486F-BEBC-B58CC8A1153A}" presName="ChildText" presStyleLbl="revTx" presStyleIdx="1" presStyleCnt="2">
        <dgm:presLayoutVars>
          <dgm:chMax val="0"/>
          <dgm:chPref val="0"/>
        </dgm:presLayoutVars>
      </dgm:prSet>
      <dgm:spPr/>
    </dgm:pt>
    <dgm:pt modelId="{CA8FB11D-C761-4C12-9316-333E3892D256}" type="pres">
      <dgm:prSet presAssocID="{B620107B-1315-486F-BEBC-B58CC8A1153A}" presName="ChildAccentShape" presStyleLbl="trBgShp" presStyleIdx="0" presStyleCnt="1"/>
      <dgm:spPr/>
    </dgm:pt>
    <dgm:pt modelId="{17403630-2A2B-4B68-B743-A7ABA8FCBAF4}" type="pres">
      <dgm:prSet presAssocID="{B620107B-1315-486F-BEBC-B58CC8A1153A}" presName="Image" presStyleLbl="alignImgPlace1" presStyleIdx="0" presStyleCnt="1" custScaleX="118037" custScaleY="124438" custLinFactNeighborX="29496" custLinFactNeighborY="6180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</dgm:pt>
  </dgm:ptLst>
  <dgm:cxnLst>
    <dgm:cxn modelId="{0B080F97-CAEC-4E26-903E-0945D825809C}" srcId="{0F5E8B07-D13F-44F1-8F90-F404AB2ACD16}" destId="{B620107B-1315-486F-BEBC-B58CC8A1153A}" srcOrd="0" destOrd="0" parTransId="{599E54D6-8D68-4901-BBBC-AA681313B0A2}" sibTransId="{7B476A00-EA24-4512-B896-7308880ABE88}"/>
    <dgm:cxn modelId="{E529A5B8-0A3B-41ED-8969-02155B4AD9FD}" type="presOf" srcId="{0F5E8B07-D13F-44F1-8F90-F404AB2ACD16}" destId="{6BDDB824-BC82-49DD-9FD9-02BB007081CC}" srcOrd="0" destOrd="0" presId="urn:microsoft.com/office/officeart/2009/3/layout/SnapshotPictureList"/>
    <dgm:cxn modelId="{7B5685EA-7EA0-4B4E-BA01-ECC63DB029FE}" type="presOf" srcId="{B620107B-1315-486F-BEBC-B58CC8A1153A}" destId="{ACAF91AC-331C-46F4-BBA3-DA046C523848}" srcOrd="0" destOrd="0" presId="urn:microsoft.com/office/officeart/2009/3/layout/SnapshotPictureList"/>
    <dgm:cxn modelId="{3D237EAE-8659-4AAB-BF50-618961D4128B}" type="presParOf" srcId="{6BDDB824-BC82-49DD-9FD9-02BB007081CC}" destId="{B1CE8FB7-2A9F-44F6-AB42-442476679C45}" srcOrd="0" destOrd="0" presId="urn:microsoft.com/office/officeart/2009/3/layout/SnapshotPictureList"/>
    <dgm:cxn modelId="{1F563DAE-861C-46A0-AEA4-07CFAA1F8C23}" type="presParOf" srcId="{B1CE8FB7-2A9F-44F6-AB42-442476679C45}" destId="{0C46779C-6AC2-4F2E-BA51-C849D1212DA6}" srcOrd="0" destOrd="0" presId="urn:microsoft.com/office/officeart/2009/3/layout/SnapshotPictureList"/>
    <dgm:cxn modelId="{8C9B8292-D7BA-469C-B55B-A3AF0683CB07}" type="presParOf" srcId="{B1CE8FB7-2A9F-44F6-AB42-442476679C45}" destId="{ACAF91AC-331C-46F4-BBA3-DA046C523848}" srcOrd="1" destOrd="0" presId="urn:microsoft.com/office/officeart/2009/3/layout/SnapshotPictureList"/>
    <dgm:cxn modelId="{A44E37C2-95E9-4851-A6E0-E176599495CC}" type="presParOf" srcId="{B1CE8FB7-2A9F-44F6-AB42-442476679C45}" destId="{4E8EF828-EB5B-42CA-9692-ED6C256F17EA}" srcOrd="2" destOrd="0" presId="urn:microsoft.com/office/officeart/2009/3/layout/SnapshotPictureList"/>
    <dgm:cxn modelId="{2ADE6EAB-C151-4628-B9FA-DBB979B7DF88}" type="presParOf" srcId="{B1CE8FB7-2A9F-44F6-AB42-442476679C45}" destId="{CA8FB11D-C761-4C12-9316-333E3892D256}" srcOrd="3" destOrd="0" presId="urn:microsoft.com/office/officeart/2009/3/layout/SnapshotPictureList"/>
    <dgm:cxn modelId="{42376822-CE52-4889-83CB-4BAF72261233}" type="presParOf" srcId="{B1CE8FB7-2A9F-44F6-AB42-442476679C45}" destId="{17403630-2A2B-4B68-B743-A7ABA8FCBAF4}" srcOrd="4" destOrd="0" presId="urn:microsoft.com/office/officeart/2009/3/layout/SnapshotPictur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E8B07-D13F-44F1-8F90-F404AB2ACD1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620107B-1315-486F-BEBC-B58CC8A1153A}">
      <dgm:prSet phldrT="[Tekst]"/>
      <dgm:spPr/>
      <dgm:t>
        <a:bodyPr/>
        <a:lstStyle/>
        <a:p>
          <a:endParaRPr lang="pl-PL" dirty="0"/>
        </a:p>
      </dgm:t>
    </dgm:pt>
    <dgm:pt modelId="{599E54D6-8D68-4901-BBBC-AA681313B0A2}" type="parTrans" cxnId="{0B080F97-CAEC-4E26-903E-0945D825809C}">
      <dgm:prSet/>
      <dgm:spPr/>
      <dgm:t>
        <a:bodyPr/>
        <a:lstStyle/>
        <a:p>
          <a:endParaRPr lang="pl-PL"/>
        </a:p>
      </dgm:t>
    </dgm:pt>
    <dgm:pt modelId="{7B476A00-EA24-4512-B896-7308880ABE88}" type="sibTrans" cxnId="{0B080F97-CAEC-4E26-903E-0945D825809C}">
      <dgm:prSet/>
      <dgm:spPr>
        <a:ln>
          <a:noFill/>
        </a:ln>
      </dgm:spPr>
      <dgm:t>
        <a:bodyPr/>
        <a:lstStyle/>
        <a:p>
          <a:endParaRPr lang="pl-PL"/>
        </a:p>
      </dgm:t>
    </dgm:pt>
    <dgm:pt modelId="{ABD735B6-A33C-4DC5-ABE8-C3DB70523ADD}" type="pres">
      <dgm:prSet presAssocID="{0F5E8B07-D13F-44F1-8F90-F404AB2ACD16}" presName="Name0" presStyleCnt="0">
        <dgm:presLayoutVars>
          <dgm:chMax val="7"/>
          <dgm:chPref val="7"/>
          <dgm:dir/>
        </dgm:presLayoutVars>
      </dgm:prSet>
      <dgm:spPr/>
    </dgm:pt>
    <dgm:pt modelId="{91E109C6-0BD7-46A1-AA1E-2851DF054CAE}" type="pres">
      <dgm:prSet presAssocID="{0F5E8B07-D13F-44F1-8F90-F404AB2ACD16}" presName="Name1" presStyleCnt="0"/>
      <dgm:spPr/>
    </dgm:pt>
    <dgm:pt modelId="{04D6E6FF-E56D-489B-8F5D-45C565B39500}" type="pres">
      <dgm:prSet presAssocID="{7B476A00-EA24-4512-B896-7308880ABE88}" presName="picture_1" presStyleCnt="0"/>
      <dgm:spPr/>
    </dgm:pt>
    <dgm:pt modelId="{50772982-679E-48DE-9787-E3492421E804}" type="pres">
      <dgm:prSet presAssocID="{7B476A00-EA24-4512-B896-7308880ABE88}" presName="pictureRepeatNode" presStyleLbl="alignImgPlace1" presStyleIdx="0" presStyleCnt="1" custLinFactX="200000" custLinFactY="27997" custLinFactNeighborX="266502" custLinFactNeighborY="100000"/>
      <dgm:spPr/>
    </dgm:pt>
    <dgm:pt modelId="{8E1053F7-4746-4314-8896-684A8034F8CC}" type="pres">
      <dgm:prSet presAssocID="{B620107B-1315-486F-BEBC-B58CC8A1153A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6451404-E8AE-427B-8031-444897837C54}" type="presOf" srcId="{0F5E8B07-D13F-44F1-8F90-F404AB2ACD16}" destId="{ABD735B6-A33C-4DC5-ABE8-C3DB70523ADD}" srcOrd="0" destOrd="0" presId="urn:microsoft.com/office/officeart/2008/layout/CircularPictureCallout"/>
    <dgm:cxn modelId="{2A74870E-8BA0-40E8-B650-04352FC40633}" type="presOf" srcId="{7B476A00-EA24-4512-B896-7308880ABE88}" destId="{50772982-679E-48DE-9787-E3492421E804}" srcOrd="0" destOrd="0" presId="urn:microsoft.com/office/officeart/2008/layout/CircularPictureCallout"/>
    <dgm:cxn modelId="{0B080F97-CAEC-4E26-903E-0945D825809C}" srcId="{0F5E8B07-D13F-44F1-8F90-F404AB2ACD16}" destId="{B620107B-1315-486F-BEBC-B58CC8A1153A}" srcOrd="0" destOrd="0" parTransId="{599E54D6-8D68-4901-BBBC-AA681313B0A2}" sibTransId="{7B476A00-EA24-4512-B896-7308880ABE88}"/>
    <dgm:cxn modelId="{A7E26AB9-E780-4A3C-8AF4-8DFD873CF5E1}" type="presOf" srcId="{B620107B-1315-486F-BEBC-B58CC8A1153A}" destId="{8E1053F7-4746-4314-8896-684A8034F8CC}" srcOrd="0" destOrd="0" presId="urn:microsoft.com/office/officeart/2008/layout/CircularPictureCallout"/>
    <dgm:cxn modelId="{DAADF6E7-CBC1-4A01-972A-B62F78264F81}" type="presParOf" srcId="{ABD735B6-A33C-4DC5-ABE8-C3DB70523ADD}" destId="{91E109C6-0BD7-46A1-AA1E-2851DF054CAE}" srcOrd="0" destOrd="0" presId="urn:microsoft.com/office/officeart/2008/layout/CircularPictureCallout"/>
    <dgm:cxn modelId="{896A3EF3-DC71-44D1-B998-8711A890E9FF}" type="presParOf" srcId="{91E109C6-0BD7-46A1-AA1E-2851DF054CAE}" destId="{04D6E6FF-E56D-489B-8F5D-45C565B39500}" srcOrd="0" destOrd="0" presId="urn:microsoft.com/office/officeart/2008/layout/CircularPictureCallout"/>
    <dgm:cxn modelId="{2CE20331-9553-42C9-B9CC-779B1D3C711A}" type="presParOf" srcId="{04D6E6FF-E56D-489B-8F5D-45C565B39500}" destId="{50772982-679E-48DE-9787-E3492421E804}" srcOrd="0" destOrd="0" presId="urn:microsoft.com/office/officeart/2008/layout/CircularPictureCallout"/>
    <dgm:cxn modelId="{60B2EB1F-1A92-4596-98A6-D905598AD446}" type="presParOf" srcId="{91E109C6-0BD7-46A1-AA1E-2851DF054CAE}" destId="{8E1053F7-4746-4314-8896-684A8034F8C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6779C-6AC2-4F2E-BA51-C849D1212DA6}">
      <dsp:nvSpPr>
        <dsp:cNvPr id="0" name=""/>
        <dsp:cNvSpPr/>
      </dsp:nvSpPr>
      <dsp:spPr>
        <a:xfrm>
          <a:off x="504578" y="215501"/>
          <a:ext cx="1284153" cy="913818"/>
        </a:xfrm>
        <a:prstGeom prst="frame">
          <a:avLst>
            <a:gd name="adj1" fmla="val 545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03630-2A2B-4B68-B743-A7ABA8FCBAF4}">
      <dsp:nvSpPr>
        <dsp:cNvPr id="0" name=""/>
        <dsp:cNvSpPr/>
      </dsp:nvSpPr>
      <dsp:spPr>
        <a:xfrm>
          <a:off x="385810" y="53613"/>
          <a:ext cx="1457496" cy="10756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91AC-331C-46F4-BBA3-DA046C523848}">
      <dsp:nvSpPr>
        <dsp:cNvPr id="0" name=""/>
        <dsp:cNvSpPr/>
      </dsp:nvSpPr>
      <dsp:spPr>
        <a:xfrm>
          <a:off x="232537" y="970512"/>
          <a:ext cx="1184574" cy="10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dirty="0"/>
        </a:p>
      </dsp:txBody>
      <dsp:txXfrm>
        <a:off x="232537" y="970512"/>
        <a:ext cx="1184574" cy="108471"/>
      </dsp:txXfrm>
    </dsp:sp>
    <dsp:sp modelId="{4E8EF828-EB5B-42CA-9692-ED6C256F17EA}">
      <dsp:nvSpPr>
        <dsp:cNvPr id="0" name=""/>
        <dsp:cNvSpPr/>
      </dsp:nvSpPr>
      <dsp:spPr>
        <a:xfrm>
          <a:off x="1518765" y="215308"/>
          <a:ext cx="587101" cy="913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6779C-6AC2-4F2E-BA51-C849D1212DA6}">
      <dsp:nvSpPr>
        <dsp:cNvPr id="0" name=""/>
        <dsp:cNvSpPr/>
      </dsp:nvSpPr>
      <dsp:spPr>
        <a:xfrm>
          <a:off x="504703" y="215944"/>
          <a:ext cx="1284471" cy="914044"/>
        </a:xfrm>
        <a:prstGeom prst="frame">
          <a:avLst>
            <a:gd name="adj1" fmla="val 545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03630-2A2B-4B68-B743-A7ABA8FCBAF4}">
      <dsp:nvSpPr>
        <dsp:cNvPr id="0" name=""/>
        <dsp:cNvSpPr/>
      </dsp:nvSpPr>
      <dsp:spPr>
        <a:xfrm>
          <a:off x="385905" y="53820"/>
          <a:ext cx="1457857" cy="10758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91AC-331C-46F4-BBA3-DA046C523848}">
      <dsp:nvSpPr>
        <dsp:cNvPr id="0" name=""/>
        <dsp:cNvSpPr/>
      </dsp:nvSpPr>
      <dsp:spPr>
        <a:xfrm>
          <a:off x="232594" y="970947"/>
          <a:ext cx="1184868" cy="108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dirty="0"/>
        </a:p>
      </dsp:txBody>
      <dsp:txXfrm>
        <a:off x="232594" y="970947"/>
        <a:ext cx="1184868" cy="108498"/>
      </dsp:txXfrm>
    </dsp:sp>
    <dsp:sp modelId="{4E8EF828-EB5B-42CA-9692-ED6C256F17EA}">
      <dsp:nvSpPr>
        <dsp:cNvPr id="0" name=""/>
        <dsp:cNvSpPr/>
      </dsp:nvSpPr>
      <dsp:spPr>
        <a:xfrm>
          <a:off x="1519141" y="215556"/>
          <a:ext cx="587246" cy="91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72982-679E-48DE-9787-E3492421E804}">
      <dsp:nvSpPr>
        <dsp:cNvPr id="0" name=""/>
        <dsp:cNvSpPr/>
      </dsp:nvSpPr>
      <dsp:spPr>
        <a:xfrm>
          <a:off x="1573566" y="86556"/>
          <a:ext cx="1573566" cy="1573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053F7-4746-4314-8896-684A8034F8CC}">
      <dsp:nvSpPr>
        <dsp:cNvPr id="0" name=""/>
        <dsp:cNvSpPr/>
      </dsp:nvSpPr>
      <dsp:spPr>
        <a:xfrm>
          <a:off x="1070025" y="878842"/>
          <a:ext cx="1007082" cy="5192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700" kern="1200" dirty="0"/>
        </a:p>
      </dsp:txBody>
      <dsp:txXfrm>
        <a:off x="1070025" y="878842"/>
        <a:ext cx="1007082" cy="519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275402" cy="33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88628" y="0"/>
            <a:ext cx="4275402" cy="33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17888" y="841375"/>
            <a:ext cx="3030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397806"/>
            <a:ext cx="4275402" cy="33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:notes"/>
          <p:cNvSpPr txBox="1">
            <a:spLocks noGrp="1"/>
          </p:cNvSpPr>
          <p:nvPr>
            <p:ph type="body" idx="1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0:notes"/>
          <p:cNvSpPr txBox="1">
            <a:spLocks noGrp="1"/>
          </p:cNvSpPr>
          <p:nvPr>
            <p:ph type="body" idx="1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0:notes"/>
          <p:cNvSpPr txBox="1">
            <a:spLocks noGrp="1"/>
          </p:cNvSpPr>
          <p:nvPr>
            <p:ph type="body" idx="1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53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97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50" name="Google Shape;105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50" name="Google Shape;105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312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57" name="Google Shape;105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8:notes"/>
          <p:cNvSpPr txBox="1">
            <a:spLocks noGrp="1"/>
          </p:cNvSpPr>
          <p:nvPr>
            <p:ph type="body" idx="1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9:notes"/>
          <p:cNvSpPr txBox="1">
            <a:spLocks noGrp="1"/>
          </p:cNvSpPr>
          <p:nvPr>
            <p:ph type="body" idx="1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2.xml"/><Relationship Id="rId9" Type="http://schemas.openxmlformats.org/officeDocument/2006/relationships/image" Target="../media/image15.jpe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>
  <p:cSld name="Nagłówek sekcji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3677250" y="12374"/>
            <a:ext cx="5466750" cy="6539346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213912" y="2077382"/>
            <a:ext cx="7886700" cy="255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3300"/>
              <a:buFont typeface="Calibri"/>
              <a:buNone/>
              <a:defRPr sz="3300" b="1">
                <a:solidFill>
                  <a:srgbClr val="572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3677249" y="6551720"/>
            <a:ext cx="5466751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4"/>
          <p:cNvCxnSpPr/>
          <p:nvPr/>
        </p:nvCxnSpPr>
        <p:spPr>
          <a:xfrm>
            <a:off x="5339095" y="382646"/>
            <a:ext cx="3476433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739" y="2278063"/>
            <a:ext cx="1290118" cy="25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224111" y="227146"/>
            <a:ext cx="1015036" cy="33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200"/>
              <a:buFont typeface="Calibri"/>
              <a:buNone/>
            </a:pPr>
            <a:r>
              <a:rPr lang="pl-PL" sz="1200" b="1">
                <a:solidFill>
                  <a:srgbClr val="D40861"/>
                </a:solidFill>
                <a:latin typeface="Calibri"/>
                <a:ea typeface="Calibri"/>
                <a:cs typeface="Calibri"/>
                <a:sym typeface="Calibri"/>
              </a:rPr>
              <a:t>Part 1</a:t>
            </a:r>
            <a:endParaRPr sz="1200" b="1">
              <a:solidFill>
                <a:srgbClr val="D40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 3">
  <p:cSld name="Nagłówek sekcji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3677250" y="12374"/>
            <a:ext cx="5466750" cy="6539346"/>
          </a:xfrm>
          <a:prstGeom prst="rect">
            <a:avLst/>
          </a:prstGeom>
          <a:solidFill>
            <a:srgbClr val="B3C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3677249" y="6551720"/>
            <a:ext cx="5466751" cy="306280"/>
          </a:xfrm>
          <a:prstGeom prst="rect">
            <a:avLst/>
          </a:prstGeom>
          <a:solidFill>
            <a:srgbClr val="5726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15"/>
          <p:cNvCxnSpPr/>
          <p:nvPr/>
        </p:nvCxnSpPr>
        <p:spPr>
          <a:xfrm>
            <a:off x="5339095" y="382646"/>
            <a:ext cx="3476433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15"/>
          <p:cNvSpPr txBox="1"/>
          <p:nvPr/>
        </p:nvSpPr>
        <p:spPr>
          <a:xfrm>
            <a:off x="4224111" y="170153"/>
            <a:ext cx="1368826" cy="42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200"/>
              <a:buFont typeface="Arial"/>
              <a:buNone/>
            </a:pPr>
            <a:r>
              <a:rPr lang="pl-PL" sz="12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224111" y="1491454"/>
            <a:ext cx="7886700" cy="276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2100"/>
              <a:buFont typeface="Calibri"/>
              <a:buNone/>
              <a:defRPr sz="2100" b="1">
                <a:solidFill>
                  <a:srgbClr val="D408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739" y="2278063"/>
            <a:ext cx="1214680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 2">
  <p:cSld name="Nagłówek sekcji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 descr="Obraz zawierający stół, wewnątrz, ściana, biurko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44537" y="-42169"/>
            <a:ext cx="8703299" cy="659388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3677250" y="12374"/>
            <a:ext cx="5466750" cy="6539346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1" y="6551720"/>
            <a:ext cx="9143999" cy="306280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16"/>
          <p:cNvCxnSpPr/>
          <p:nvPr/>
        </p:nvCxnSpPr>
        <p:spPr>
          <a:xfrm>
            <a:off x="5339095" y="382646"/>
            <a:ext cx="3476433" cy="0"/>
          </a:xfrm>
          <a:prstGeom prst="straightConnector1">
            <a:avLst/>
          </a:prstGeom>
          <a:noFill/>
          <a:ln w="76200" cap="rnd" cmpd="sng">
            <a:solidFill>
              <a:srgbClr val="FFEC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16"/>
          <p:cNvSpPr txBox="1"/>
          <p:nvPr/>
        </p:nvSpPr>
        <p:spPr>
          <a:xfrm>
            <a:off x="4224111" y="170153"/>
            <a:ext cx="1368826" cy="42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ECD0"/>
              </a:buClr>
              <a:buSzPts val="1200"/>
              <a:buFont typeface="Arial"/>
              <a:buNone/>
            </a:pPr>
            <a:r>
              <a:rPr lang="pl-PL" sz="1200" b="1">
                <a:solidFill>
                  <a:srgbClr val="FFECD0"/>
                </a:solidFill>
                <a:latin typeface="Arial"/>
                <a:ea typeface="Arial"/>
                <a:cs typeface="Arial"/>
                <a:sym typeface="Arial"/>
              </a:rPr>
              <a:t>Part 3</a:t>
            </a:r>
            <a:endParaRPr sz="1200" b="1">
              <a:solidFill>
                <a:srgbClr val="FFECD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4213912" y="2077382"/>
            <a:ext cx="7886700" cy="255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ECD0"/>
              </a:buClr>
              <a:buSzPts val="3300"/>
              <a:buFont typeface="Calibri"/>
              <a:buNone/>
              <a:defRPr sz="3300" b="1">
                <a:solidFill>
                  <a:srgbClr val="FFECD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wadzacy">
  <p:cSld name="Prowadzac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2459116" y="0"/>
            <a:ext cx="6684885" cy="6539346"/>
          </a:xfrm>
          <a:prstGeom prst="rect">
            <a:avLst/>
          </a:prstGeom>
          <a:solidFill>
            <a:srgbClr val="E9DD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28650" y="578191"/>
            <a:ext cx="7886700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500"/>
              <a:buFont typeface="Arial"/>
              <a:buNone/>
            </a:pPr>
            <a:r>
              <a:rPr lang="pl-PL" sz="15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Experts</a:t>
            </a:r>
            <a:endParaRPr sz="1500" b="1">
              <a:solidFill>
                <a:srgbClr val="572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17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7"/>
          <p:cNvCxnSpPr/>
          <p:nvPr/>
        </p:nvCxnSpPr>
        <p:spPr>
          <a:xfrm>
            <a:off x="2858610" y="3282047"/>
            <a:ext cx="5726098" cy="0"/>
          </a:xfrm>
          <a:prstGeom prst="straightConnector1">
            <a:avLst/>
          </a:prstGeom>
          <a:noFill/>
          <a:ln w="9525" cap="flat" cmpd="sng">
            <a:solidFill>
              <a:srgbClr val="57267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4641358" y="792345"/>
            <a:ext cx="3873993" cy="42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350"/>
              <a:buFont typeface="Calibri"/>
              <a:buNone/>
              <a:defRPr sz="1350" b="1">
                <a:solidFill>
                  <a:srgbClr val="572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2459114" y="6551720"/>
            <a:ext cx="6684885" cy="306280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>
  <p:cSld name="Obraz z podpisem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 descr="Obraz zawierający wewnątrz, książka, biblioteka, półka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585928"/>
            <a:ext cx="10608506" cy="7443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1" y="6187736"/>
            <a:ext cx="3524435" cy="363984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50">
                <a:solidFill>
                  <a:srgbClr val="D4086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229155" y="6187736"/>
            <a:ext cx="3082216" cy="36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_punkty">
  <p:cSld name="Tekst_punkt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0" y="0"/>
            <a:ext cx="9144000" cy="6551720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D40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628650" y="578191"/>
            <a:ext cx="7886700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500"/>
              <a:buFont typeface="Arial"/>
              <a:buNone/>
            </a:pPr>
            <a:r>
              <a:rPr lang="pl-PL" sz="15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Quiz</a:t>
            </a:r>
            <a:endParaRPr sz="1500" b="1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19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57267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kst_punkty">
  <p:cSld name="1_Tekst_punkt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0" y="0"/>
            <a:ext cx="9144000" cy="6551720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D40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628650" y="578191"/>
            <a:ext cx="7886700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500"/>
              <a:buFont typeface="Arial"/>
              <a:buNone/>
            </a:pPr>
            <a:r>
              <a:rPr lang="pl-PL" sz="15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Questions and Answers</a:t>
            </a:r>
            <a:endParaRPr sz="1500" b="1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20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57267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>
  <p:cSld name="Obraz z podpisem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7" descr="Obraz zawierający wewnątrz, książka, biblioteka, półka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85928"/>
            <a:ext cx="10608506" cy="744392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7"/>
          <p:cNvSpPr/>
          <p:nvPr/>
        </p:nvSpPr>
        <p:spPr>
          <a:xfrm>
            <a:off x="0" y="6187736"/>
            <a:ext cx="3524435" cy="363984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229155" y="6187736"/>
            <a:ext cx="3082216" cy="36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>
            <a:spLocks noGrp="1"/>
          </p:cNvSpPr>
          <p:nvPr>
            <p:ph type="ctrTitle"/>
          </p:nvPr>
        </p:nvSpPr>
        <p:spPr>
          <a:xfrm>
            <a:off x="1531344" y="2565647"/>
            <a:ext cx="7772400" cy="94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DDE3"/>
              </a:buClr>
              <a:buSzPts val="3600"/>
              <a:buFont typeface="Arial"/>
              <a:buNone/>
              <a:defRPr sz="3600" b="1">
                <a:solidFill>
                  <a:srgbClr val="E9DDE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8"/>
          <p:cNvSpPr txBox="1">
            <a:spLocks noGrp="1"/>
          </p:cNvSpPr>
          <p:nvPr>
            <p:ph type="subTitle" idx="1"/>
          </p:nvPr>
        </p:nvSpPr>
        <p:spPr>
          <a:xfrm>
            <a:off x="1531344" y="3584282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DDE3"/>
              </a:buClr>
              <a:buSzPts val="1400"/>
              <a:buNone/>
              <a:defRPr sz="1400" b="1">
                <a:solidFill>
                  <a:srgbClr val="E9DDE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4" name="Google Shape;304;p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267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8" descr="Obraz zawierający obiekt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27688" y="1844430"/>
            <a:ext cx="3911978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4856" y="906365"/>
            <a:ext cx="2700000" cy="8961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48"/>
          <p:cNvCxnSpPr/>
          <p:nvPr/>
        </p:nvCxnSpPr>
        <p:spPr>
          <a:xfrm>
            <a:off x="1663738" y="2189019"/>
            <a:ext cx="730188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48"/>
          <p:cNvSpPr txBox="1"/>
          <p:nvPr/>
        </p:nvSpPr>
        <p:spPr>
          <a:xfrm>
            <a:off x="1594191" y="6031712"/>
            <a:ext cx="5486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baseline="3000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Warszawa 2019</a:t>
            </a:r>
            <a:endParaRPr sz="1800" b="1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8"/>
          <p:cNvSpPr txBox="1"/>
          <p:nvPr/>
        </p:nvSpPr>
        <p:spPr>
          <a:xfrm>
            <a:off x="1567560" y="5295044"/>
            <a:ext cx="54864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aseline="30000">
                <a:solidFill>
                  <a:srgbClr val="E9DDE3"/>
                </a:solidFill>
                <a:latin typeface="Arial"/>
                <a:ea typeface="Arial"/>
                <a:cs typeface="Arial"/>
                <a:sym typeface="Arial"/>
              </a:rPr>
              <a:t>presents: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baseline="30000">
                <a:solidFill>
                  <a:srgbClr val="E9DDE3"/>
                </a:solidFill>
                <a:latin typeface="Arial"/>
                <a:ea typeface="Arial"/>
                <a:cs typeface="Arial"/>
                <a:sym typeface="Arial"/>
              </a:rPr>
              <a:t>Anna Kowalska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aseline="30000">
                <a:solidFill>
                  <a:srgbClr val="E9DDE3"/>
                </a:solidFill>
                <a:latin typeface="Arial"/>
                <a:ea typeface="Arial"/>
                <a:cs typeface="Arial"/>
                <a:sym typeface="Arial"/>
              </a:rPr>
              <a:t>Central trainer xxx</a:t>
            </a:r>
            <a:endParaRPr sz="1800">
              <a:solidFill>
                <a:srgbClr val="E9DDE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is">
  <p:cSld name="Spi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>
            <a:spLocks noGrp="1"/>
          </p:cNvSpPr>
          <p:nvPr>
            <p:ph type="title"/>
          </p:nvPr>
        </p:nvSpPr>
        <p:spPr>
          <a:xfrm>
            <a:off x="3407364" y="2358910"/>
            <a:ext cx="745910" cy="71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3200"/>
              <a:buFont typeface="Arial"/>
              <a:buNone/>
              <a:defRPr sz="3200" b="1">
                <a:solidFill>
                  <a:srgbClr val="572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9"/>
          <p:cNvSpPr txBox="1"/>
          <p:nvPr/>
        </p:nvSpPr>
        <p:spPr>
          <a:xfrm>
            <a:off x="628650" y="578191"/>
            <a:ext cx="6722061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None/>
            </a:pPr>
            <a:r>
              <a:rPr lang="pl-PL" sz="20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  <a:endParaRPr sz="2000" b="1">
              <a:solidFill>
                <a:srgbClr val="572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49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49"/>
          <p:cNvSpPr/>
          <p:nvPr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49"/>
          <p:cNvGrpSpPr/>
          <p:nvPr/>
        </p:nvGrpSpPr>
        <p:grpSpPr>
          <a:xfrm>
            <a:off x="8277660" y="499259"/>
            <a:ext cx="475379" cy="475379"/>
            <a:chOff x="7603300" y="578191"/>
            <a:chExt cx="475379" cy="475379"/>
          </a:xfrm>
        </p:grpSpPr>
        <p:sp>
          <p:nvSpPr>
            <p:cNvPr id="316" name="Google Shape;316;p49"/>
            <p:cNvSpPr/>
            <p:nvPr/>
          </p:nvSpPr>
          <p:spPr>
            <a:xfrm>
              <a:off x="7603300" y="578191"/>
              <a:ext cx="475379" cy="475379"/>
            </a:xfrm>
            <a:prstGeom prst="ellipse">
              <a:avLst/>
            </a:prstGeom>
            <a:solidFill>
              <a:srgbClr val="D408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7" name="Google Shape;317;p49" descr="Obraz zawierający obiekt&#10;&#10;Opis wygenerowany automatyczni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687831" y="662722"/>
              <a:ext cx="306316" cy="3063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49"/>
          <p:cNvSpPr txBox="1"/>
          <p:nvPr/>
        </p:nvSpPr>
        <p:spPr>
          <a:xfrm>
            <a:off x="4134524" y="2353500"/>
            <a:ext cx="745910" cy="71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800"/>
              <a:buFont typeface="Arial"/>
              <a:buNone/>
            </a:pPr>
            <a:r>
              <a:rPr lang="pl-PL" sz="18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 b="1">
              <a:solidFill>
                <a:srgbClr val="572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9"/>
          <p:cNvSpPr txBox="1"/>
          <p:nvPr/>
        </p:nvSpPr>
        <p:spPr>
          <a:xfrm>
            <a:off x="4134524" y="3031396"/>
            <a:ext cx="1669992" cy="80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3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400"/>
              <a:buFont typeface="Arial"/>
              <a:buNone/>
            </a:pPr>
            <a:endParaRPr sz="1400" b="0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9"/>
          <p:cNvSpPr txBox="1"/>
          <p:nvPr/>
        </p:nvSpPr>
        <p:spPr>
          <a:xfrm>
            <a:off x="5431561" y="2305644"/>
            <a:ext cx="745910" cy="71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3200"/>
              <a:buFont typeface="Arial"/>
              <a:buNone/>
            </a:pPr>
            <a:r>
              <a:rPr lang="pl-PL" sz="32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321" name="Google Shape;321;p49"/>
          <p:cNvSpPr txBox="1"/>
          <p:nvPr/>
        </p:nvSpPr>
        <p:spPr>
          <a:xfrm>
            <a:off x="6158721" y="2300234"/>
            <a:ext cx="745910" cy="71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800"/>
              <a:buFont typeface="Arial"/>
              <a:buNone/>
            </a:pPr>
            <a:r>
              <a:rPr lang="pl-PL" sz="18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 b="1">
              <a:solidFill>
                <a:srgbClr val="572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9"/>
          <p:cNvSpPr txBox="1"/>
          <p:nvPr/>
        </p:nvSpPr>
        <p:spPr>
          <a:xfrm>
            <a:off x="6158721" y="2978130"/>
            <a:ext cx="1669992" cy="80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3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400"/>
              <a:buFont typeface="Arial"/>
              <a:buNone/>
            </a:pPr>
            <a:endParaRPr sz="1400" b="0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9"/>
          <p:cNvSpPr txBox="1"/>
          <p:nvPr/>
        </p:nvSpPr>
        <p:spPr>
          <a:xfrm>
            <a:off x="3407364" y="4098358"/>
            <a:ext cx="745910" cy="71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3200"/>
              <a:buFont typeface="Arial"/>
              <a:buNone/>
            </a:pPr>
            <a:r>
              <a:rPr lang="pl-PL" sz="32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200" b="1">
              <a:solidFill>
                <a:srgbClr val="572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/>
          <p:nvPr/>
        </p:nvSpPr>
        <p:spPr>
          <a:xfrm>
            <a:off x="4134524" y="4092948"/>
            <a:ext cx="745910" cy="71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800"/>
              <a:buFont typeface="Arial"/>
              <a:buNone/>
            </a:pPr>
            <a:r>
              <a:rPr lang="pl-PL" sz="18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 b="1">
              <a:solidFill>
                <a:srgbClr val="572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4134524" y="4770844"/>
            <a:ext cx="1669992" cy="80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3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400"/>
              <a:buFont typeface="Arial"/>
              <a:buNone/>
            </a:pPr>
            <a:endParaRPr sz="1400" b="0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9"/>
          <p:cNvSpPr txBox="1"/>
          <p:nvPr/>
        </p:nvSpPr>
        <p:spPr>
          <a:xfrm>
            <a:off x="5431561" y="4021379"/>
            <a:ext cx="745910" cy="71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3200"/>
              <a:buFont typeface="Arial"/>
              <a:buNone/>
            </a:pPr>
            <a:r>
              <a:rPr lang="pl-PL" sz="32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200" b="1">
              <a:solidFill>
                <a:srgbClr val="572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6158721" y="4015969"/>
            <a:ext cx="745910" cy="71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800"/>
              <a:buFont typeface="Arial"/>
              <a:buNone/>
            </a:pPr>
            <a:r>
              <a:rPr lang="pl-PL" sz="18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 b="1">
              <a:solidFill>
                <a:srgbClr val="572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/>
          <p:nvPr/>
        </p:nvSpPr>
        <p:spPr>
          <a:xfrm>
            <a:off x="6158721" y="4693865"/>
            <a:ext cx="1669992" cy="80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3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400"/>
              <a:buFont typeface="Arial"/>
              <a:buNone/>
            </a:pPr>
            <a:endParaRPr sz="1400" b="0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is_tresci_2">
  <p:cSld name="spis_tresci_2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0"/>
          <p:cNvSpPr txBox="1">
            <a:spLocks noGrp="1"/>
          </p:cNvSpPr>
          <p:nvPr>
            <p:ph type="title"/>
          </p:nvPr>
        </p:nvSpPr>
        <p:spPr>
          <a:xfrm>
            <a:off x="1445399" y="2319633"/>
            <a:ext cx="745910" cy="71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3200"/>
              <a:buFont typeface="Arial"/>
              <a:buNone/>
              <a:defRPr sz="3200" b="1">
                <a:solidFill>
                  <a:srgbClr val="572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50"/>
          <p:cNvSpPr txBox="1"/>
          <p:nvPr/>
        </p:nvSpPr>
        <p:spPr>
          <a:xfrm>
            <a:off x="628650" y="578191"/>
            <a:ext cx="6722061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None/>
            </a:pPr>
            <a:r>
              <a:rPr lang="pl-PL" sz="20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  <a:endParaRPr sz="2000" b="1">
              <a:solidFill>
                <a:srgbClr val="572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50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50"/>
          <p:cNvSpPr/>
          <p:nvPr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p50"/>
          <p:cNvGrpSpPr/>
          <p:nvPr/>
        </p:nvGrpSpPr>
        <p:grpSpPr>
          <a:xfrm>
            <a:off x="8277660" y="499259"/>
            <a:ext cx="475379" cy="475379"/>
            <a:chOff x="7603300" y="578191"/>
            <a:chExt cx="475379" cy="475379"/>
          </a:xfrm>
        </p:grpSpPr>
        <p:sp>
          <p:nvSpPr>
            <p:cNvPr id="335" name="Google Shape;335;p50"/>
            <p:cNvSpPr/>
            <p:nvPr/>
          </p:nvSpPr>
          <p:spPr>
            <a:xfrm>
              <a:off x="7603300" y="578191"/>
              <a:ext cx="475379" cy="475379"/>
            </a:xfrm>
            <a:prstGeom prst="ellipse">
              <a:avLst/>
            </a:prstGeom>
            <a:solidFill>
              <a:srgbClr val="D408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6" name="Google Shape;336;p50" descr="Obraz zawierający obiekt&#10;&#10;Opis wygenerowany automatyczni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687831" y="662722"/>
              <a:ext cx="306316" cy="3063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Google Shape;337;p50"/>
          <p:cNvSpPr txBox="1"/>
          <p:nvPr/>
        </p:nvSpPr>
        <p:spPr>
          <a:xfrm>
            <a:off x="2262332" y="1929591"/>
            <a:ext cx="4459060" cy="149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800"/>
              <a:buFont typeface="Arial"/>
              <a:buNone/>
            </a:pPr>
            <a:r>
              <a:rPr lang="pl-PL" sz="18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Title long very long title,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800"/>
              <a:buFont typeface="Arial"/>
              <a:buNone/>
            </a:pPr>
            <a:r>
              <a:rPr lang="pl-PL" sz="18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long very long title</a:t>
            </a:r>
            <a:endParaRPr sz="1800" b="1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0"/>
          <p:cNvSpPr txBox="1"/>
          <p:nvPr/>
        </p:nvSpPr>
        <p:spPr>
          <a:xfrm>
            <a:off x="1445399" y="3403517"/>
            <a:ext cx="745910" cy="71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3200"/>
              <a:buFont typeface="Arial"/>
              <a:buNone/>
            </a:pPr>
            <a:r>
              <a:rPr lang="pl-PL" sz="32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339" name="Google Shape;339;p50"/>
          <p:cNvSpPr txBox="1"/>
          <p:nvPr/>
        </p:nvSpPr>
        <p:spPr>
          <a:xfrm>
            <a:off x="2262332" y="3013475"/>
            <a:ext cx="4459060" cy="149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800"/>
              <a:buFont typeface="Arial"/>
              <a:buNone/>
            </a:pPr>
            <a:r>
              <a:rPr lang="pl-PL" sz="18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Title long very long title,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800"/>
              <a:buFont typeface="Arial"/>
              <a:buNone/>
            </a:pPr>
            <a:r>
              <a:rPr lang="pl-PL" sz="18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long very long title</a:t>
            </a:r>
            <a:endParaRPr sz="1800" b="1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0"/>
          <p:cNvSpPr txBox="1"/>
          <p:nvPr/>
        </p:nvSpPr>
        <p:spPr>
          <a:xfrm>
            <a:off x="1445399" y="4448499"/>
            <a:ext cx="745910" cy="71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3200"/>
              <a:buFont typeface="Arial"/>
              <a:buNone/>
            </a:pPr>
            <a:r>
              <a:rPr lang="pl-PL" sz="32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341" name="Google Shape;341;p50"/>
          <p:cNvSpPr txBox="1"/>
          <p:nvPr/>
        </p:nvSpPr>
        <p:spPr>
          <a:xfrm>
            <a:off x="2262332" y="4058457"/>
            <a:ext cx="4459060" cy="149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800"/>
              <a:buFont typeface="Arial"/>
              <a:buNone/>
            </a:pPr>
            <a:r>
              <a:rPr lang="pl-PL" sz="18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Title long very long title,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800"/>
              <a:buFont typeface="Arial"/>
              <a:buNone/>
            </a:pPr>
            <a:r>
              <a:rPr lang="pl-PL" sz="18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long very long title</a:t>
            </a:r>
            <a:endParaRPr sz="1800" b="1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nerzy">
  <p:cSld name="Partnerz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 txBox="1">
            <a:spLocks noGrp="1"/>
          </p:cNvSpPr>
          <p:nvPr>
            <p:ph type="title"/>
          </p:nvPr>
        </p:nvSpPr>
        <p:spPr>
          <a:xfrm>
            <a:off x="628650" y="152573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3600"/>
              <a:buFont typeface="Arial"/>
              <a:buNone/>
              <a:defRPr sz="3600" b="1">
                <a:solidFill>
                  <a:srgbClr val="572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1"/>
          <p:cNvSpPr txBox="1"/>
          <p:nvPr/>
        </p:nvSpPr>
        <p:spPr>
          <a:xfrm>
            <a:off x="628650" y="578191"/>
            <a:ext cx="7886700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None/>
            </a:pPr>
            <a:r>
              <a:rPr lang="pl-PL" sz="20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  <a:endParaRPr/>
          </a:p>
        </p:txBody>
      </p:sp>
      <p:cxnSp>
        <p:nvCxnSpPr>
          <p:cNvPr id="345" name="Google Shape;345;p51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6" name="Google Shape;346;p51"/>
          <p:cNvSpPr/>
          <p:nvPr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1" descr="Obraz zawierający obiekt, zegar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470" y="5570009"/>
            <a:ext cx="2264258" cy="71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981" y="5563522"/>
            <a:ext cx="3258105" cy="71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5963" y="2994927"/>
            <a:ext cx="1011773" cy="101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6584" y="4287915"/>
            <a:ext cx="564769" cy="71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0936" y="4405073"/>
            <a:ext cx="1801534" cy="45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główek sekcji 2">
  <p:cSld name="1_Nagłówek sekcji 2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/>
          <p:nvPr/>
        </p:nvSpPr>
        <p:spPr>
          <a:xfrm>
            <a:off x="3677250" y="0"/>
            <a:ext cx="5466750" cy="6539346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2"/>
          <p:cNvSpPr/>
          <p:nvPr/>
        </p:nvSpPr>
        <p:spPr>
          <a:xfrm>
            <a:off x="3677248" y="6551720"/>
            <a:ext cx="5466751" cy="306280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p52"/>
          <p:cNvCxnSpPr/>
          <p:nvPr/>
        </p:nvCxnSpPr>
        <p:spPr>
          <a:xfrm>
            <a:off x="5339094" y="382646"/>
            <a:ext cx="3476433" cy="0"/>
          </a:xfrm>
          <a:prstGeom prst="straightConnector1">
            <a:avLst/>
          </a:prstGeom>
          <a:noFill/>
          <a:ln w="76200" cap="rnd" cmpd="sng">
            <a:solidFill>
              <a:srgbClr val="FFEC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6" name="Google Shape;356;p52"/>
          <p:cNvSpPr txBox="1"/>
          <p:nvPr/>
        </p:nvSpPr>
        <p:spPr>
          <a:xfrm>
            <a:off x="4224111" y="170153"/>
            <a:ext cx="1368826" cy="42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ECD0"/>
              </a:buClr>
              <a:buSzPts val="1600"/>
              <a:buFont typeface="Arial"/>
              <a:buNone/>
            </a:pPr>
            <a:r>
              <a:rPr lang="pl-PL" sz="1600" b="1">
                <a:solidFill>
                  <a:srgbClr val="FFECD0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  <a:endParaRPr/>
          </a:p>
        </p:txBody>
      </p:sp>
      <p:sp>
        <p:nvSpPr>
          <p:cNvPr id="357" name="Google Shape;357;p52"/>
          <p:cNvSpPr txBox="1">
            <a:spLocks noGrp="1"/>
          </p:cNvSpPr>
          <p:nvPr>
            <p:ph type="title"/>
          </p:nvPr>
        </p:nvSpPr>
        <p:spPr>
          <a:xfrm>
            <a:off x="4213912" y="2077380"/>
            <a:ext cx="7886700" cy="255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ECD0"/>
              </a:buClr>
              <a:buSzPts val="4400"/>
              <a:buFont typeface="Arial"/>
              <a:buNone/>
              <a:defRPr sz="4400" b="1">
                <a:solidFill>
                  <a:srgbClr val="FFECD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8" name="Google Shape;35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738" y="2278063"/>
            <a:ext cx="1533525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wadzacy">
  <p:cSld name="Prowadzacy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3"/>
          <p:cNvSpPr/>
          <p:nvPr/>
        </p:nvSpPr>
        <p:spPr>
          <a:xfrm>
            <a:off x="2459115" y="0"/>
            <a:ext cx="6684885" cy="6539346"/>
          </a:xfrm>
          <a:prstGeom prst="rect">
            <a:avLst/>
          </a:prstGeom>
          <a:solidFill>
            <a:srgbClr val="E9DD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3"/>
          <p:cNvSpPr txBox="1"/>
          <p:nvPr/>
        </p:nvSpPr>
        <p:spPr>
          <a:xfrm>
            <a:off x="628650" y="578191"/>
            <a:ext cx="7886700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None/>
            </a:pPr>
            <a:r>
              <a:rPr lang="pl-PL" sz="20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Expert</a:t>
            </a:r>
            <a:endParaRPr sz="2000" b="1">
              <a:solidFill>
                <a:srgbClr val="572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53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53"/>
          <p:cNvCxnSpPr/>
          <p:nvPr/>
        </p:nvCxnSpPr>
        <p:spPr>
          <a:xfrm>
            <a:off x="2858609" y="3282047"/>
            <a:ext cx="5726098" cy="0"/>
          </a:xfrm>
          <a:prstGeom prst="straightConnector1">
            <a:avLst/>
          </a:prstGeom>
          <a:noFill/>
          <a:ln w="9525" cap="flat" cmpd="sng">
            <a:solidFill>
              <a:srgbClr val="57267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4" name="Google Shape;364;p53"/>
          <p:cNvSpPr txBox="1">
            <a:spLocks noGrp="1"/>
          </p:cNvSpPr>
          <p:nvPr>
            <p:ph type="title"/>
          </p:nvPr>
        </p:nvSpPr>
        <p:spPr>
          <a:xfrm>
            <a:off x="4641357" y="792345"/>
            <a:ext cx="3873993" cy="42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800"/>
              <a:buFont typeface="Arial"/>
              <a:buNone/>
              <a:defRPr sz="1800" b="1">
                <a:solidFill>
                  <a:srgbClr val="572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53"/>
          <p:cNvSpPr txBox="1"/>
          <p:nvPr/>
        </p:nvSpPr>
        <p:spPr>
          <a:xfrm>
            <a:off x="4641357" y="1142870"/>
            <a:ext cx="7886700" cy="42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400"/>
              <a:buFont typeface="Arial"/>
              <a:buNone/>
            </a:pPr>
            <a:r>
              <a:rPr lang="pl-PL" sz="14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Leader</a:t>
            </a:r>
            <a:endParaRPr/>
          </a:p>
        </p:txBody>
      </p:sp>
      <p:sp>
        <p:nvSpPr>
          <p:cNvPr id="366" name="Google Shape;366;p53"/>
          <p:cNvSpPr/>
          <p:nvPr/>
        </p:nvSpPr>
        <p:spPr>
          <a:xfrm>
            <a:off x="2459114" y="6551720"/>
            <a:ext cx="6684885" cy="306280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wadzacy2">
  <p:cSld name="Prowadzacy2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/>
          <p:nvPr/>
        </p:nvSpPr>
        <p:spPr>
          <a:xfrm>
            <a:off x="0" y="0"/>
            <a:ext cx="9144000" cy="6551720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69" name="Google Shape;369;p54"/>
          <p:cNvSpPr/>
          <p:nvPr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4"/>
          <p:cNvSpPr txBox="1"/>
          <p:nvPr/>
        </p:nvSpPr>
        <p:spPr>
          <a:xfrm>
            <a:off x="628650" y="578191"/>
            <a:ext cx="7886700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ECD0"/>
              </a:buClr>
              <a:buSzPts val="2000"/>
              <a:buFont typeface="Arial"/>
              <a:buNone/>
            </a:pPr>
            <a:r>
              <a:rPr lang="pl-PL" sz="2000" b="1">
                <a:solidFill>
                  <a:srgbClr val="FFECD0"/>
                </a:solidFill>
                <a:latin typeface="Arial"/>
                <a:ea typeface="Arial"/>
                <a:cs typeface="Arial"/>
                <a:sym typeface="Arial"/>
              </a:rPr>
              <a:t>About me</a:t>
            </a:r>
            <a:endParaRPr/>
          </a:p>
        </p:txBody>
      </p:sp>
      <p:cxnSp>
        <p:nvCxnSpPr>
          <p:cNvPr id="371" name="Google Shape;371;p54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57267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2" name="Google Shape;372;p54"/>
          <p:cNvSpPr txBox="1">
            <a:spLocks noGrp="1"/>
          </p:cNvSpPr>
          <p:nvPr>
            <p:ph type="title"/>
          </p:nvPr>
        </p:nvSpPr>
        <p:spPr>
          <a:xfrm>
            <a:off x="3682568" y="2220559"/>
            <a:ext cx="7886700" cy="4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ECD0"/>
              </a:buClr>
              <a:buSzPts val="1800"/>
              <a:buFont typeface="Arial"/>
              <a:buNone/>
              <a:defRPr sz="1800" b="1">
                <a:solidFill>
                  <a:srgbClr val="FFECD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9BE1B402-9BEC-43CE-9A6C-A24185795298}"/>
              </a:ext>
            </a:extLst>
          </p:cNvPr>
          <p:cNvSpPr/>
          <p:nvPr userDrawn="1"/>
        </p:nvSpPr>
        <p:spPr>
          <a:xfrm>
            <a:off x="3677250" y="12374"/>
            <a:ext cx="5466750" cy="6539346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3912" y="2077382"/>
            <a:ext cx="7886700" cy="2551137"/>
          </a:xfrm>
        </p:spPr>
        <p:txBody>
          <a:bodyPr anchor="b">
            <a:normAutofit/>
          </a:bodyPr>
          <a:lstStyle>
            <a:lvl1pPr>
              <a:defRPr sz="3300" b="1">
                <a:solidFill>
                  <a:srgbClr val="572678"/>
                </a:solidFill>
              </a:defRPr>
            </a:lvl1pPr>
          </a:lstStyle>
          <a:p>
            <a:r>
              <a:rPr lang="pl-PL" dirty="0" err="1"/>
              <a:t>Some</a:t>
            </a:r>
            <a:br>
              <a:rPr lang="pl-PL" dirty="0"/>
            </a:br>
            <a:r>
              <a:rPr lang="pl-PL" dirty="0"/>
              <a:t>nice</a:t>
            </a:r>
            <a:br>
              <a:rPr lang="pl-PL" dirty="0"/>
            </a:br>
            <a:r>
              <a:rPr lang="pl-PL" dirty="0" err="1"/>
              <a:t>title</a:t>
            </a:r>
            <a:br>
              <a:rPr lang="pl-PL" dirty="0"/>
            </a:br>
            <a:endParaRPr lang="en-US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F4C7CFA-AFBB-4F29-BFDE-8AF44C640EC7}"/>
              </a:ext>
            </a:extLst>
          </p:cNvPr>
          <p:cNvSpPr/>
          <p:nvPr userDrawn="1"/>
        </p:nvSpPr>
        <p:spPr>
          <a:xfrm>
            <a:off x="3677249" y="6551720"/>
            <a:ext cx="5466751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0CDB41D1-9F00-45AA-A25F-39322EEB26EF}"/>
              </a:ext>
            </a:extLst>
          </p:cNvPr>
          <p:cNvCxnSpPr>
            <a:cxnSpLocks/>
          </p:cNvCxnSpPr>
          <p:nvPr userDrawn="1"/>
        </p:nvCxnSpPr>
        <p:spPr>
          <a:xfrm>
            <a:off x="5339095" y="382646"/>
            <a:ext cx="3476433" cy="0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ymbol zastępczy zawartości 4">
            <a:extLst>
              <a:ext uri="{FF2B5EF4-FFF2-40B4-BE49-F238E27FC236}">
                <a16:creationId xmlns:a16="http://schemas.microsoft.com/office/drawing/2014/main" id="{C0FB7F71-17AF-4C7E-A1D0-DE6F3C89F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9" y="2278063"/>
            <a:ext cx="1290118" cy="25209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B847C4D-9CED-4EA9-8932-15AB91A861DB}"/>
              </a:ext>
            </a:extLst>
          </p:cNvPr>
          <p:cNvSpPr txBox="1">
            <a:spLocks/>
          </p:cNvSpPr>
          <p:nvPr userDrawn="1"/>
        </p:nvSpPr>
        <p:spPr>
          <a:xfrm>
            <a:off x="4224111" y="227146"/>
            <a:ext cx="1015036" cy="33792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726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200" dirty="0">
                <a:solidFill>
                  <a:srgbClr val="D40861"/>
                </a:solidFill>
              </a:rPr>
              <a:t>Part 1</a:t>
            </a:r>
            <a:endParaRPr lang="en-US" sz="1200" dirty="0">
              <a:solidFill>
                <a:srgbClr val="D40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53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7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4" name="Google Shape;514;p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7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7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0" name="Google Shape;520;p7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7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6" name="Google Shape;526;p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7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8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9" name="Google Shape;539;p8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p8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1" name="Google Shape;541;p8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p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8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8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57" name="Google Shape;557;p8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58" name="Google Shape;558;p8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8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8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65" name="Google Shape;565;p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8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8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8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8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8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8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8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nerzy">
  <p:cSld name="Partnerzy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 txBox="1">
            <a:spLocks noGrp="1"/>
          </p:cNvSpPr>
          <p:nvPr>
            <p:ph type="title"/>
          </p:nvPr>
        </p:nvSpPr>
        <p:spPr>
          <a:xfrm>
            <a:off x="628650" y="152574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2700"/>
              <a:buFont typeface="Calibri"/>
              <a:buNone/>
              <a:defRPr sz="2700" b="1">
                <a:solidFill>
                  <a:srgbClr val="572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88"/>
          <p:cNvSpPr txBox="1"/>
          <p:nvPr/>
        </p:nvSpPr>
        <p:spPr>
          <a:xfrm>
            <a:off x="628650" y="578191"/>
            <a:ext cx="7886700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500"/>
              <a:buFont typeface="Arial"/>
              <a:buNone/>
            </a:pPr>
            <a:r>
              <a:rPr lang="pl-PL" sz="15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  <a:endParaRPr/>
          </a:p>
        </p:txBody>
      </p:sp>
      <p:cxnSp>
        <p:nvCxnSpPr>
          <p:cNvPr id="583" name="Google Shape;583;p88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4" name="Google Shape;584;p88"/>
          <p:cNvSpPr/>
          <p:nvPr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88" descr="Obraz zawierający obiekt, zegar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0937" y="5553086"/>
            <a:ext cx="1810778" cy="71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7788" y="5553087"/>
            <a:ext cx="2530136" cy="71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5964" y="2994929"/>
            <a:ext cx="916337" cy="101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6585" y="4287915"/>
            <a:ext cx="564769" cy="71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0937" y="4405075"/>
            <a:ext cx="1642792" cy="45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>
  <p:cSld name="Nagłówek sekcji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9"/>
          <p:cNvSpPr/>
          <p:nvPr/>
        </p:nvSpPr>
        <p:spPr>
          <a:xfrm>
            <a:off x="3677250" y="12374"/>
            <a:ext cx="5466750" cy="6539346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89"/>
          <p:cNvSpPr txBox="1">
            <a:spLocks noGrp="1"/>
          </p:cNvSpPr>
          <p:nvPr>
            <p:ph type="title"/>
          </p:nvPr>
        </p:nvSpPr>
        <p:spPr>
          <a:xfrm>
            <a:off x="4213912" y="2077382"/>
            <a:ext cx="7886700" cy="255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3300"/>
              <a:buFont typeface="Calibri"/>
              <a:buNone/>
              <a:defRPr sz="3300" b="1">
                <a:solidFill>
                  <a:srgbClr val="572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89"/>
          <p:cNvSpPr/>
          <p:nvPr/>
        </p:nvSpPr>
        <p:spPr>
          <a:xfrm>
            <a:off x="3677249" y="6551720"/>
            <a:ext cx="5466751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4" name="Google Shape;594;p89"/>
          <p:cNvCxnSpPr/>
          <p:nvPr/>
        </p:nvCxnSpPr>
        <p:spPr>
          <a:xfrm>
            <a:off x="5339095" y="382646"/>
            <a:ext cx="3476433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5" name="Google Shape;595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739" y="2278063"/>
            <a:ext cx="1290118" cy="25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89"/>
          <p:cNvSpPr txBox="1"/>
          <p:nvPr/>
        </p:nvSpPr>
        <p:spPr>
          <a:xfrm>
            <a:off x="4224111" y="227146"/>
            <a:ext cx="1015036" cy="33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200"/>
              <a:buFont typeface="Calibri"/>
              <a:buNone/>
            </a:pPr>
            <a:r>
              <a:rPr lang="pl-PL" sz="1200" b="1">
                <a:solidFill>
                  <a:srgbClr val="D40861"/>
                </a:solidFill>
                <a:latin typeface="Calibri"/>
                <a:ea typeface="Calibri"/>
                <a:cs typeface="Calibri"/>
                <a:sym typeface="Calibri"/>
              </a:rPr>
              <a:t>Part 1</a:t>
            </a:r>
            <a:endParaRPr sz="1200" b="1">
              <a:solidFill>
                <a:srgbClr val="D40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 3">
  <p:cSld name="Nagłówek sekcji 3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0"/>
          <p:cNvSpPr/>
          <p:nvPr/>
        </p:nvSpPr>
        <p:spPr>
          <a:xfrm>
            <a:off x="3677248" y="0"/>
            <a:ext cx="5466751" cy="6551720"/>
          </a:xfrm>
          <a:prstGeom prst="rect">
            <a:avLst/>
          </a:prstGeom>
          <a:solidFill>
            <a:srgbClr val="B3C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90"/>
          <p:cNvSpPr/>
          <p:nvPr/>
        </p:nvSpPr>
        <p:spPr>
          <a:xfrm>
            <a:off x="3677249" y="6551720"/>
            <a:ext cx="5466751" cy="306280"/>
          </a:xfrm>
          <a:prstGeom prst="rect">
            <a:avLst/>
          </a:prstGeom>
          <a:solidFill>
            <a:srgbClr val="5726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0" name="Google Shape;600;p90"/>
          <p:cNvCxnSpPr/>
          <p:nvPr/>
        </p:nvCxnSpPr>
        <p:spPr>
          <a:xfrm>
            <a:off x="5339095" y="382646"/>
            <a:ext cx="3476433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1" name="Google Shape;601;p90"/>
          <p:cNvSpPr txBox="1"/>
          <p:nvPr/>
        </p:nvSpPr>
        <p:spPr>
          <a:xfrm>
            <a:off x="4224111" y="170153"/>
            <a:ext cx="1368826" cy="42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200"/>
              <a:buFont typeface="Arial"/>
              <a:buNone/>
            </a:pPr>
            <a:r>
              <a:rPr lang="pl-PL" sz="12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  <a:endParaRPr/>
          </a:p>
        </p:txBody>
      </p:sp>
      <p:sp>
        <p:nvSpPr>
          <p:cNvPr id="602" name="Google Shape;602;p90"/>
          <p:cNvSpPr txBox="1">
            <a:spLocks noGrp="1"/>
          </p:cNvSpPr>
          <p:nvPr>
            <p:ph type="title"/>
          </p:nvPr>
        </p:nvSpPr>
        <p:spPr>
          <a:xfrm>
            <a:off x="4224111" y="1491454"/>
            <a:ext cx="7886700" cy="276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2100"/>
              <a:buFont typeface="Calibri"/>
              <a:buNone/>
              <a:defRPr sz="2100" b="1">
                <a:solidFill>
                  <a:srgbClr val="D408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3" name="Google Shape;603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739" y="2278063"/>
            <a:ext cx="1214680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 2">
  <p:cSld name="Nagłówek sekcji 2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91" descr="Obraz zawierający stół, wewnątrz, ściana, biurko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44537" y="-42169"/>
            <a:ext cx="8703299" cy="6593889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91"/>
          <p:cNvSpPr/>
          <p:nvPr/>
        </p:nvSpPr>
        <p:spPr>
          <a:xfrm>
            <a:off x="3677250" y="0"/>
            <a:ext cx="5466750" cy="6551720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91"/>
          <p:cNvSpPr/>
          <p:nvPr/>
        </p:nvSpPr>
        <p:spPr>
          <a:xfrm>
            <a:off x="1" y="6551720"/>
            <a:ext cx="9143999" cy="306280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8" name="Google Shape;608;p91"/>
          <p:cNvCxnSpPr/>
          <p:nvPr/>
        </p:nvCxnSpPr>
        <p:spPr>
          <a:xfrm>
            <a:off x="5339095" y="382646"/>
            <a:ext cx="3476433" cy="0"/>
          </a:xfrm>
          <a:prstGeom prst="straightConnector1">
            <a:avLst/>
          </a:prstGeom>
          <a:noFill/>
          <a:ln w="76200" cap="rnd" cmpd="sng">
            <a:solidFill>
              <a:srgbClr val="FFEC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9" name="Google Shape;609;p91"/>
          <p:cNvSpPr txBox="1"/>
          <p:nvPr/>
        </p:nvSpPr>
        <p:spPr>
          <a:xfrm>
            <a:off x="4224111" y="170153"/>
            <a:ext cx="1368826" cy="42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ECD0"/>
              </a:buClr>
              <a:buSzPts val="1200"/>
              <a:buFont typeface="Arial"/>
              <a:buNone/>
            </a:pPr>
            <a:r>
              <a:rPr lang="pl-PL" sz="1200" b="1">
                <a:solidFill>
                  <a:srgbClr val="FFECD0"/>
                </a:solidFill>
                <a:latin typeface="Arial"/>
                <a:ea typeface="Arial"/>
                <a:cs typeface="Arial"/>
                <a:sym typeface="Arial"/>
              </a:rPr>
              <a:t>Part 3</a:t>
            </a:r>
            <a:endParaRPr/>
          </a:p>
        </p:txBody>
      </p:sp>
      <p:sp>
        <p:nvSpPr>
          <p:cNvPr id="610" name="Google Shape;610;p91"/>
          <p:cNvSpPr txBox="1">
            <a:spLocks noGrp="1"/>
          </p:cNvSpPr>
          <p:nvPr>
            <p:ph type="title"/>
          </p:nvPr>
        </p:nvSpPr>
        <p:spPr>
          <a:xfrm>
            <a:off x="4213912" y="2077382"/>
            <a:ext cx="7886700" cy="255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ECD0"/>
              </a:buClr>
              <a:buSzPts val="3300"/>
              <a:buFont typeface="Calibri"/>
              <a:buNone/>
              <a:defRPr sz="3300" b="1">
                <a:solidFill>
                  <a:srgbClr val="FFECD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wadzacy">
  <p:cSld name="Prowadzacy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2"/>
          <p:cNvSpPr/>
          <p:nvPr/>
        </p:nvSpPr>
        <p:spPr>
          <a:xfrm>
            <a:off x="2459116" y="0"/>
            <a:ext cx="6684885" cy="6539346"/>
          </a:xfrm>
          <a:prstGeom prst="rect">
            <a:avLst/>
          </a:prstGeom>
          <a:solidFill>
            <a:srgbClr val="E9DD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92"/>
          <p:cNvSpPr txBox="1"/>
          <p:nvPr/>
        </p:nvSpPr>
        <p:spPr>
          <a:xfrm>
            <a:off x="628650" y="578191"/>
            <a:ext cx="7886700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500"/>
              <a:buFont typeface="Arial"/>
              <a:buNone/>
            </a:pPr>
            <a:r>
              <a:rPr lang="pl-PL" sz="1500" b="1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Experts</a:t>
            </a:r>
            <a:endParaRPr sz="1500" b="1">
              <a:solidFill>
                <a:srgbClr val="572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4" name="Google Shape;614;p92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5" name="Google Shape;615;p92"/>
          <p:cNvCxnSpPr/>
          <p:nvPr/>
        </p:nvCxnSpPr>
        <p:spPr>
          <a:xfrm>
            <a:off x="2858610" y="3282047"/>
            <a:ext cx="5726098" cy="0"/>
          </a:xfrm>
          <a:prstGeom prst="straightConnector1">
            <a:avLst/>
          </a:prstGeom>
          <a:noFill/>
          <a:ln w="9525" cap="flat" cmpd="sng">
            <a:solidFill>
              <a:srgbClr val="57267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6" name="Google Shape;616;p92"/>
          <p:cNvSpPr txBox="1">
            <a:spLocks noGrp="1"/>
          </p:cNvSpPr>
          <p:nvPr>
            <p:ph type="title"/>
          </p:nvPr>
        </p:nvSpPr>
        <p:spPr>
          <a:xfrm>
            <a:off x="4641358" y="792345"/>
            <a:ext cx="3873993" cy="42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350"/>
              <a:buFont typeface="Calibri"/>
              <a:buNone/>
              <a:defRPr sz="1350" b="1">
                <a:solidFill>
                  <a:srgbClr val="572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92"/>
          <p:cNvSpPr/>
          <p:nvPr/>
        </p:nvSpPr>
        <p:spPr>
          <a:xfrm>
            <a:off x="2459114" y="6551720"/>
            <a:ext cx="6684885" cy="306280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>
  <p:cSld name="Obraz z podpisem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93" descr="Obraz zawierający wewnątrz, książka, biblioteka, półka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585928"/>
            <a:ext cx="10608506" cy="7443928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93"/>
          <p:cNvSpPr/>
          <p:nvPr/>
        </p:nvSpPr>
        <p:spPr>
          <a:xfrm>
            <a:off x="1" y="6187736"/>
            <a:ext cx="3524435" cy="363984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50">
                <a:solidFill>
                  <a:srgbClr val="D4086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621" name="Google Shape;621;p93"/>
          <p:cNvSpPr txBox="1">
            <a:spLocks noGrp="1"/>
          </p:cNvSpPr>
          <p:nvPr>
            <p:ph type="title"/>
          </p:nvPr>
        </p:nvSpPr>
        <p:spPr>
          <a:xfrm>
            <a:off x="229155" y="6187736"/>
            <a:ext cx="3082216" cy="36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  <a:defRPr sz="105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_punkty">
  <p:cSld name="Tekst_punkty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4"/>
          <p:cNvSpPr/>
          <p:nvPr/>
        </p:nvSpPr>
        <p:spPr>
          <a:xfrm>
            <a:off x="0" y="0"/>
            <a:ext cx="9144000" cy="6551720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D40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94"/>
          <p:cNvSpPr/>
          <p:nvPr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94"/>
          <p:cNvSpPr txBox="1"/>
          <p:nvPr/>
        </p:nvSpPr>
        <p:spPr>
          <a:xfrm>
            <a:off x="628650" y="578191"/>
            <a:ext cx="7886700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500"/>
              <a:buFont typeface="Arial"/>
              <a:buNone/>
            </a:pPr>
            <a:r>
              <a:rPr lang="pl-PL" sz="15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Quiz</a:t>
            </a:r>
            <a:endParaRPr/>
          </a:p>
        </p:txBody>
      </p:sp>
      <p:cxnSp>
        <p:nvCxnSpPr>
          <p:cNvPr id="626" name="Google Shape;626;p94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57267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kst_punkty">
  <p:cSld name="1_Tekst_punkty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5"/>
          <p:cNvSpPr/>
          <p:nvPr/>
        </p:nvSpPr>
        <p:spPr>
          <a:xfrm>
            <a:off x="0" y="0"/>
            <a:ext cx="9144000" cy="6551720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D408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95"/>
          <p:cNvSpPr/>
          <p:nvPr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95"/>
          <p:cNvSpPr txBox="1"/>
          <p:nvPr/>
        </p:nvSpPr>
        <p:spPr>
          <a:xfrm>
            <a:off x="628650" y="578191"/>
            <a:ext cx="7886700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861"/>
              </a:buClr>
              <a:buSzPts val="1500"/>
              <a:buFont typeface="Arial"/>
              <a:buNone/>
            </a:pPr>
            <a:r>
              <a:rPr lang="pl-PL" sz="1500" b="1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Questions and Answers</a:t>
            </a:r>
            <a:endParaRPr sz="1500" b="1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p95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57267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foto2">
  <p:cSld name="Tekst foto2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96" descr="Obraz zawierający stół, wewnątrz, ściana, biurko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44537" y="-42169"/>
            <a:ext cx="8703299" cy="6593889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96"/>
          <p:cNvSpPr/>
          <p:nvPr/>
        </p:nvSpPr>
        <p:spPr>
          <a:xfrm>
            <a:off x="2787588" y="0"/>
            <a:ext cx="6356412" cy="6551720"/>
          </a:xfrm>
          <a:prstGeom prst="rect">
            <a:avLst/>
          </a:prstGeom>
          <a:solidFill>
            <a:srgbClr val="E9DDE3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96"/>
          <p:cNvSpPr/>
          <p:nvPr/>
        </p:nvSpPr>
        <p:spPr>
          <a:xfrm>
            <a:off x="1" y="6551720"/>
            <a:ext cx="9143999" cy="306280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96"/>
          <p:cNvSpPr txBox="1">
            <a:spLocks noGrp="1"/>
          </p:cNvSpPr>
          <p:nvPr>
            <p:ph type="title"/>
          </p:nvPr>
        </p:nvSpPr>
        <p:spPr>
          <a:xfrm>
            <a:off x="3453968" y="1662777"/>
            <a:ext cx="7886700" cy="4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None/>
              <a:defRPr sz="1500" b="1">
                <a:solidFill>
                  <a:srgbClr val="572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37" name="Google Shape;637;p96"/>
          <p:cNvCxnSpPr/>
          <p:nvPr/>
        </p:nvCxnSpPr>
        <p:spPr>
          <a:xfrm>
            <a:off x="3593369" y="1289372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08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864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50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245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555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142910" y="1122480"/>
            <a:ext cx="685746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325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661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250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109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408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218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73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35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11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73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35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3727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66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>
  <p:cSld name="Obraz z podpise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1" descr="Obraz zawierający wewnątrz, książka, biblioteka, półka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85928"/>
            <a:ext cx="10608506" cy="744392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/>
          <p:nvPr/>
        </p:nvSpPr>
        <p:spPr>
          <a:xfrm>
            <a:off x="0" y="6187736"/>
            <a:ext cx="3524435" cy="363984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D4086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title"/>
          </p:nvPr>
        </p:nvSpPr>
        <p:spPr>
          <a:xfrm>
            <a:off x="229155" y="6187736"/>
            <a:ext cx="3082216" cy="36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779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72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30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43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07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81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9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3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5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7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577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311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5740"/>
            <a:ext cx="7886700" cy="1325563"/>
          </a:xfrm>
        </p:spPr>
        <p:txBody>
          <a:bodyPr>
            <a:normAutofit/>
          </a:bodyPr>
          <a:lstStyle>
            <a:lvl1pPr>
              <a:defRPr sz="2700" b="1">
                <a:solidFill>
                  <a:srgbClr val="572678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E5494AB-14D8-471E-BD70-3F6C14EE2B91}"/>
              </a:ext>
            </a:extLst>
          </p:cNvPr>
          <p:cNvSpPr txBox="1">
            <a:spLocks/>
          </p:cNvSpPr>
          <p:nvPr userDrawn="1"/>
        </p:nvSpPr>
        <p:spPr>
          <a:xfrm>
            <a:off x="628650" y="578191"/>
            <a:ext cx="7886700" cy="9221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A2A1E04F-442A-48AC-8849-C2F143B3830B}"/>
              </a:ext>
            </a:extLst>
          </p:cNvPr>
          <p:cNvCxnSpPr>
            <a:cxnSpLocks/>
          </p:cNvCxnSpPr>
          <p:nvPr userDrawn="1"/>
        </p:nvCxnSpPr>
        <p:spPr>
          <a:xfrm>
            <a:off x="779570" y="499259"/>
            <a:ext cx="410037" cy="0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49B0DDC5-FC9F-4A5F-8980-D165D9C06626}"/>
              </a:ext>
            </a:extLst>
          </p:cNvPr>
          <p:cNvSpPr/>
          <p:nvPr userDrawn="1"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0" name="Obraz 9" descr="Obraz zawierający obiekt, zegar&#10;&#10;Opis wygenerowany automatycznie">
            <a:extLst>
              <a:ext uri="{FF2B5EF4-FFF2-40B4-BE49-F238E27FC236}">
                <a16:creationId xmlns:a16="http://schemas.microsoft.com/office/drawing/2014/main" id="{6EA1218F-E785-4315-B5A9-EFB67730A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37" y="5553086"/>
            <a:ext cx="1810778" cy="71628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8E03D84-C731-4F0B-B1F1-273C8E34FE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88" y="5553087"/>
            <a:ext cx="2530136" cy="716287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3727BF6-F388-4847-B5D6-5602F55A8FA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25040719"/>
              </p:ext>
            </p:extLst>
          </p:nvPr>
        </p:nvGraphicFramePr>
        <p:xfrm>
          <a:off x="2158116" y="2876712"/>
          <a:ext cx="2229672" cy="112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077C5DC3-829D-42EC-AFA9-60F98D27C20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64" y="2994929"/>
            <a:ext cx="916337" cy="1011773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1D02579-E3D4-48CA-BF46-2F52E139886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85" y="4287915"/>
            <a:ext cx="564769" cy="71742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7B06D74A-88C2-48C1-B517-2E473FAC742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37" y="4405075"/>
            <a:ext cx="1642792" cy="4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61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główek sekcj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30054D67-651D-41F6-B39B-71A229017980}"/>
              </a:ext>
            </a:extLst>
          </p:cNvPr>
          <p:cNvSpPr/>
          <p:nvPr userDrawn="1"/>
        </p:nvSpPr>
        <p:spPr>
          <a:xfrm>
            <a:off x="3677248" y="0"/>
            <a:ext cx="5466751" cy="6551720"/>
          </a:xfrm>
          <a:prstGeom prst="rect">
            <a:avLst/>
          </a:prstGeom>
          <a:solidFill>
            <a:srgbClr val="B3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2D7F8B5-8E55-43E9-9D1A-6F59899560C8}"/>
              </a:ext>
            </a:extLst>
          </p:cNvPr>
          <p:cNvSpPr/>
          <p:nvPr userDrawn="1"/>
        </p:nvSpPr>
        <p:spPr>
          <a:xfrm>
            <a:off x="3677249" y="6551720"/>
            <a:ext cx="5466751" cy="306280"/>
          </a:xfrm>
          <a:prstGeom prst="rect">
            <a:avLst/>
          </a:prstGeom>
          <a:solidFill>
            <a:srgbClr val="572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0DFF647B-9806-455B-91EE-97DE6A4E5576}"/>
              </a:ext>
            </a:extLst>
          </p:cNvPr>
          <p:cNvCxnSpPr>
            <a:cxnSpLocks/>
          </p:cNvCxnSpPr>
          <p:nvPr userDrawn="1"/>
        </p:nvCxnSpPr>
        <p:spPr>
          <a:xfrm>
            <a:off x="5339095" y="382646"/>
            <a:ext cx="3476433" cy="0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>
            <a:extLst>
              <a:ext uri="{FF2B5EF4-FFF2-40B4-BE49-F238E27FC236}">
                <a16:creationId xmlns:a16="http://schemas.microsoft.com/office/drawing/2014/main" id="{B9F172AC-7B63-4D15-91D2-07E3F3FF5492}"/>
              </a:ext>
            </a:extLst>
          </p:cNvPr>
          <p:cNvSpPr txBox="1">
            <a:spLocks/>
          </p:cNvSpPr>
          <p:nvPr userDrawn="1"/>
        </p:nvSpPr>
        <p:spPr>
          <a:xfrm>
            <a:off x="4224111" y="170153"/>
            <a:ext cx="1368826" cy="4249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200" b="1" dirty="0">
                <a:solidFill>
                  <a:srgbClr val="D40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5937B9-6C86-47CE-8DC6-F180241A90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4111" y="1491454"/>
            <a:ext cx="7886700" cy="2768764"/>
          </a:xfrm>
        </p:spPr>
        <p:txBody>
          <a:bodyPr anchor="b">
            <a:normAutofit/>
          </a:bodyPr>
          <a:lstStyle>
            <a:lvl1pPr>
              <a:defRPr sz="2100" b="1">
                <a:solidFill>
                  <a:srgbClr val="D40861"/>
                </a:solidFill>
              </a:defRPr>
            </a:lvl1pPr>
          </a:lstStyle>
          <a:p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long</a:t>
            </a:r>
            <a:r>
              <a:rPr lang="pl-PL" dirty="0"/>
              <a:t> </a:t>
            </a:r>
            <a:r>
              <a:rPr lang="pl-PL" dirty="0" err="1"/>
              <a:t>title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long</a:t>
            </a:r>
            <a:r>
              <a:rPr lang="pl-PL" dirty="0"/>
              <a:t>, </a:t>
            </a:r>
            <a:r>
              <a:rPr lang="pl-PL" dirty="0" err="1"/>
              <a:t>title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long</a:t>
            </a:r>
            <a:r>
              <a:rPr lang="pl-PL" dirty="0"/>
              <a:t>, </a:t>
            </a:r>
            <a:r>
              <a:rPr lang="pl-PL" dirty="0" err="1"/>
              <a:t>title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long</a:t>
            </a:r>
            <a:br>
              <a:rPr lang="pl-PL" dirty="0"/>
            </a:br>
            <a:r>
              <a:rPr lang="pl-PL" dirty="0" err="1"/>
              <a:t>title</a:t>
            </a:r>
            <a:br>
              <a:rPr lang="pl-PL" dirty="0"/>
            </a:br>
            <a:endParaRPr lang="en-US" dirty="0"/>
          </a:p>
        </p:txBody>
      </p:sp>
      <p:pic>
        <p:nvPicPr>
          <p:cNvPr id="9" name="Symbol zastępczy zawartości 4">
            <a:extLst>
              <a:ext uri="{FF2B5EF4-FFF2-40B4-BE49-F238E27FC236}">
                <a16:creationId xmlns:a16="http://schemas.microsoft.com/office/drawing/2014/main" id="{EC0FC44B-9CCD-4199-B9F3-FA623DDC7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9" y="2278063"/>
            <a:ext cx="1214680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97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wadza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F8818381-0B3D-43E3-BB0D-51C945EE65EB}"/>
              </a:ext>
            </a:extLst>
          </p:cNvPr>
          <p:cNvSpPr/>
          <p:nvPr userDrawn="1"/>
        </p:nvSpPr>
        <p:spPr>
          <a:xfrm>
            <a:off x="2459116" y="0"/>
            <a:ext cx="6684885" cy="6539346"/>
          </a:xfrm>
          <a:prstGeom prst="rect">
            <a:avLst/>
          </a:prstGeom>
          <a:solidFill>
            <a:srgbClr val="E9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01EB4BC-9498-4250-9529-98492A06C422}"/>
              </a:ext>
            </a:extLst>
          </p:cNvPr>
          <p:cNvSpPr txBox="1">
            <a:spLocks/>
          </p:cNvSpPr>
          <p:nvPr userDrawn="1"/>
        </p:nvSpPr>
        <p:spPr>
          <a:xfrm>
            <a:off x="628650" y="578191"/>
            <a:ext cx="7886700" cy="9221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1" dirty="0" err="1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lang="pl-PL" sz="15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7DA83893-43D4-4B47-BD38-95052E2E73CC}"/>
              </a:ext>
            </a:extLst>
          </p:cNvPr>
          <p:cNvCxnSpPr>
            <a:cxnSpLocks/>
          </p:cNvCxnSpPr>
          <p:nvPr userDrawn="1"/>
        </p:nvCxnSpPr>
        <p:spPr>
          <a:xfrm>
            <a:off x="779570" y="499259"/>
            <a:ext cx="410037" cy="0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004C3B5-E38F-49C0-93A9-A30266029CC4}"/>
              </a:ext>
            </a:extLst>
          </p:cNvPr>
          <p:cNvGraphicFramePr/>
          <p:nvPr userDrawn="1"/>
        </p:nvGraphicFramePr>
        <p:xfrm>
          <a:off x="9193383" y="1729677"/>
          <a:ext cx="3147133" cy="166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A627FA90-1D69-4863-898B-11AEAAAEBE3F}"/>
              </a:ext>
            </a:extLst>
          </p:cNvPr>
          <p:cNvCxnSpPr>
            <a:cxnSpLocks/>
          </p:cNvCxnSpPr>
          <p:nvPr userDrawn="1"/>
        </p:nvCxnSpPr>
        <p:spPr>
          <a:xfrm>
            <a:off x="2858610" y="3282047"/>
            <a:ext cx="5726098" cy="0"/>
          </a:xfrm>
          <a:prstGeom prst="line">
            <a:avLst/>
          </a:prstGeom>
          <a:ln>
            <a:solidFill>
              <a:srgbClr val="572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E5C7B17C-42FA-48AE-A16B-CD9784636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1358" y="792345"/>
            <a:ext cx="3873993" cy="429970"/>
          </a:xfrm>
        </p:spPr>
        <p:txBody>
          <a:bodyPr>
            <a:normAutofit/>
          </a:bodyPr>
          <a:lstStyle>
            <a:lvl1pPr>
              <a:defRPr sz="1350" b="1">
                <a:solidFill>
                  <a:srgbClr val="572678"/>
                </a:solidFill>
              </a:defRPr>
            </a:lvl1pPr>
          </a:lstStyle>
          <a:p>
            <a:r>
              <a:rPr lang="pl-PL" dirty="0"/>
              <a:t>Anna Kowalska</a:t>
            </a:r>
            <a:br>
              <a:rPr lang="pl-PL" dirty="0"/>
            </a:br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9EBFA108-2A69-4E1B-AA52-8A42978AA223}"/>
              </a:ext>
            </a:extLst>
          </p:cNvPr>
          <p:cNvSpPr/>
          <p:nvPr userDrawn="1"/>
        </p:nvSpPr>
        <p:spPr>
          <a:xfrm>
            <a:off x="2459114" y="6551720"/>
            <a:ext cx="6684885" cy="306280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222433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ewnątrz, książka, biblioteka, półka&#10;&#10;Opis wygenerowany automatycznie">
            <a:extLst>
              <a:ext uri="{FF2B5EF4-FFF2-40B4-BE49-F238E27FC236}">
                <a16:creationId xmlns:a16="http://schemas.microsoft.com/office/drawing/2014/main" id="{BF8BF3EA-E67C-4151-AA8D-311478AC6C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85928"/>
            <a:ext cx="10608506" cy="7443928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A220161-0D3D-408A-80AB-65E55487F6F6}"/>
              </a:ext>
            </a:extLst>
          </p:cNvPr>
          <p:cNvSpPr/>
          <p:nvPr userDrawn="1"/>
        </p:nvSpPr>
        <p:spPr>
          <a:xfrm>
            <a:off x="1" y="6187736"/>
            <a:ext cx="3524435" cy="363984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50" dirty="0">
                <a:solidFill>
                  <a:srgbClr val="D40861"/>
                </a:solidFill>
              </a:rPr>
              <a:t> 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2FE4539-11DC-4930-A097-9322C0543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155" y="6187736"/>
            <a:ext cx="3082216" cy="363984"/>
          </a:xfrm>
        </p:spPr>
        <p:txBody>
          <a:bodyPr>
            <a:noAutofit/>
          </a:bodyPr>
          <a:lstStyle>
            <a:lvl1pPr>
              <a:defRPr sz="1050" b="1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Foto </a:t>
            </a:r>
            <a:r>
              <a:rPr lang="pl-PL" dirty="0" err="1"/>
              <a:t>title</a:t>
            </a:r>
            <a:r>
              <a:rPr lang="pl-PL" dirty="0"/>
              <a:t> </a:t>
            </a:r>
            <a:r>
              <a:rPr lang="pl-PL" dirty="0" err="1"/>
              <a:t>long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long</a:t>
            </a:r>
            <a:r>
              <a:rPr lang="pl-PL" dirty="0"/>
              <a:t> foto </a:t>
            </a:r>
            <a:r>
              <a:rPr lang="pl-PL" dirty="0" err="1"/>
              <a:t>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70788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_pun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8B15B81D-7D23-455D-9151-0C1736ABCDBF}"/>
              </a:ext>
            </a:extLst>
          </p:cNvPr>
          <p:cNvSpPr/>
          <p:nvPr userDrawn="1"/>
        </p:nvSpPr>
        <p:spPr>
          <a:xfrm>
            <a:off x="0" y="0"/>
            <a:ext cx="9144000" cy="6551720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solidFill>
                <a:srgbClr val="D4086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63560C0-1C0A-4EB0-AF0D-83D09BB9764F}"/>
              </a:ext>
            </a:extLst>
          </p:cNvPr>
          <p:cNvSpPr/>
          <p:nvPr userDrawn="1"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19F773C-CC0D-449D-8B94-ACCAC541E26A}"/>
              </a:ext>
            </a:extLst>
          </p:cNvPr>
          <p:cNvSpPr txBox="1">
            <a:spLocks/>
          </p:cNvSpPr>
          <p:nvPr userDrawn="1"/>
        </p:nvSpPr>
        <p:spPr>
          <a:xfrm>
            <a:off x="628650" y="578191"/>
            <a:ext cx="7886700" cy="9221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1" dirty="0">
                <a:solidFill>
                  <a:srgbClr val="D40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657DEB4-AFF9-49A6-8F67-2B0CDFD96688}"/>
              </a:ext>
            </a:extLst>
          </p:cNvPr>
          <p:cNvCxnSpPr>
            <a:cxnSpLocks/>
          </p:cNvCxnSpPr>
          <p:nvPr userDrawn="1"/>
        </p:nvCxnSpPr>
        <p:spPr>
          <a:xfrm>
            <a:off x="779570" y="499259"/>
            <a:ext cx="410037" cy="0"/>
          </a:xfrm>
          <a:prstGeom prst="line">
            <a:avLst/>
          </a:prstGeom>
          <a:ln w="76200" cap="rnd">
            <a:solidFill>
              <a:srgbClr val="572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200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_pun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8B15B81D-7D23-455D-9151-0C1736ABCDBF}"/>
              </a:ext>
            </a:extLst>
          </p:cNvPr>
          <p:cNvSpPr/>
          <p:nvPr userDrawn="1"/>
        </p:nvSpPr>
        <p:spPr>
          <a:xfrm>
            <a:off x="0" y="0"/>
            <a:ext cx="9144000" cy="6551720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solidFill>
                <a:srgbClr val="D4086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63560C0-1C0A-4EB0-AF0D-83D09BB9764F}"/>
              </a:ext>
            </a:extLst>
          </p:cNvPr>
          <p:cNvSpPr/>
          <p:nvPr userDrawn="1"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19F773C-CC0D-449D-8B94-ACCAC541E26A}"/>
              </a:ext>
            </a:extLst>
          </p:cNvPr>
          <p:cNvSpPr txBox="1">
            <a:spLocks/>
          </p:cNvSpPr>
          <p:nvPr userDrawn="1"/>
        </p:nvSpPr>
        <p:spPr>
          <a:xfrm>
            <a:off x="628650" y="578191"/>
            <a:ext cx="7886700" cy="9221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1" dirty="0" err="1">
                <a:solidFill>
                  <a:srgbClr val="D40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pl-PL" sz="1500" b="1" baseline="0" dirty="0" err="1">
                <a:solidFill>
                  <a:srgbClr val="D40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500" b="1" baseline="0" dirty="0">
                <a:solidFill>
                  <a:srgbClr val="D40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1500" b="1" baseline="0" dirty="0" err="1">
                <a:solidFill>
                  <a:srgbClr val="D40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pl-PL" sz="1500" b="1" dirty="0">
              <a:solidFill>
                <a:srgbClr val="D408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657DEB4-AFF9-49A6-8F67-2B0CDFD96688}"/>
              </a:ext>
            </a:extLst>
          </p:cNvPr>
          <p:cNvCxnSpPr>
            <a:cxnSpLocks/>
          </p:cNvCxnSpPr>
          <p:nvPr userDrawn="1"/>
        </p:nvCxnSpPr>
        <p:spPr>
          <a:xfrm>
            <a:off x="779570" y="499259"/>
            <a:ext cx="410037" cy="0"/>
          </a:xfrm>
          <a:prstGeom prst="line">
            <a:avLst/>
          </a:prstGeom>
          <a:ln w="76200" cap="rnd">
            <a:solidFill>
              <a:srgbClr val="572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23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foto2">
  <p:cSld name="Tekst foto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 descr="Obraz zawierający stół, wewnątrz, ściana, biurko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44537" y="-42169"/>
            <a:ext cx="8703299" cy="659388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/>
          <p:nvPr/>
        </p:nvSpPr>
        <p:spPr>
          <a:xfrm>
            <a:off x="2787588" y="0"/>
            <a:ext cx="6356412" cy="6551720"/>
          </a:xfrm>
          <a:prstGeom prst="rect">
            <a:avLst/>
          </a:prstGeom>
          <a:solidFill>
            <a:srgbClr val="E9DDE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1" y="6551720"/>
            <a:ext cx="9143999" cy="306280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3453968" y="1662777"/>
            <a:ext cx="7886700" cy="4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None/>
              <a:defRPr sz="1500" b="1">
                <a:solidFill>
                  <a:srgbClr val="572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13"/>
          <p:cNvCxnSpPr/>
          <p:nvPr/>
        </p:nvCxnSpPr>
        <p:spPr>
          <a:xfrm>
            <a:off x="3593369" y="1289372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58086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główek sekcj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stół, wewnątrz, ściana, biurko&#10;&#10;Opis wygenerowany automatycznie">
            <a:extLst>
              <a:ext uri="{FF2B5EF4-FFF2-40B4-BE49-F238E27FC236}">
                <a16:creationId xmlns:a16="http://schemas.microsoft.com/office/drawing/2014/main" id="{6CD1A8CE-8C65-4EE8-9762-292589558B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537" y="-42169"/>
            <a:ext cx="8703299" cy="659388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32A30DF2-6F35-410D-BA58-B1B45C065BA5}"/>
              </a:ext>
            </a:extLst>
          </p:cNvPr>
          <p:cNvSpPr/>
          <p:nvPr userDrawn="1"/>
        </p:nvSpPr>
        <p:spPr>
          <a:xfrm>
            <a:off x="3677250" y="0"/>
            <a:ext cx="5466750" cy="6551720"/>
          </a:xfrm>
          <a:prstGeom prst="rect">
            <a:avLst/>
          </a:prstGeom>
          <a:solidFill>
            <a:srgbClr val="D40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9A28B7-8AFD-48BE-A66F-454FC8E7A130}"/>
              </a:ext>
            </a:extLst>
          </p:cNvPr>
          <p:cNvSpPr/>
          <p:nvPr userDrawn="1"/>
        </p:nvSpPr>
        <p:spPr>
          <a:xfrm>
            <a:off x="1" y="6551720"/>
            <a:ext cx="9143999" cy="306280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281A2F5C-6910-4867-AEAD-B6705DCCCCB0}"/>
              </a:ext>
            </a:extLst>
          </p:cNvPr>
          <p:cNvCxnSpPr>
            <a:cxnSpLocks/>
          </p:cNvCxnSpPr>
          <p:nvPr userDrawn="1"/>
        </p:nvCxnSpPr>
        <p:spPr>
          <a:xfrm>
            <a:off x="5339095" y="382646"/>
            <a:ext cx="3476433" cy="0"/>
          </a:xfrm>
          <a:prstGeom prst="line">
            <a:avLst/>
          </a:prstGeom>
          <a:ln w="76200" cap="rnd">
            <a:solidFill>
              <a:srgbClr val="FFE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>
            <a:extLst>
              <a:ext uri="{FF2B5EF4-FFF2-40B4-BE49-F238E27FC236}">
                <a16:creationId xmlns:a16="http://schemas.microsoft.com/office/drawing/2014/main" id="{C2F68BFB-DF55-4F12-8DB8-DA9140DDBEB1}"/>
              </a:ext>
            </a:extLst>
          </p:cNvPr>
          <p:cNvSpPr txBox="1">
            <a:spLocks/>
          </p:cNvSpPr>
          <p:nvPr userDrawn="1"/>
        </p:nvSpPr>
        <p:spPr>
          <a:xfrm>
            <a:off x="4224111" y="170153"/>
            <a:ext cx="1368826" cy="4249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200" b="1" dirty="0">
                <a:solidFill>
                  <a:srgbClr val="FFEC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5937B9-6C86-47CE-8DC6-F180241A90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3912" y="2077382"/>
            <a:ext cx="7886700" cy="2551137"/>
          </a:xfrm>
        </p:spPr>
        <p:txBody>
          <a:bodyPr anchor="b">
            <a:normAutofit/>
          </a:bodyPr>
          <a:lstStyle>
            <a:lvl1pPr>
              <a:defRPr sz="3300" b="1">
                <a:solidFill>
                  <a:srgbClr val="FFECD0"/>
                </a:solidFill>
              </a:defRPr>
            </a:lvl1pPr>
          </a:lstStyle>
          <a:p>
            <a:r>
              <a:rPr lang="pl-PL" dirty="0" err="1"/>
              <a:t>Some</a:t>
            </a:r>
            <a:br>
              <a:rPr lang="pl-PL" dirty="0"/>
            </a:br>
            <a:r>
              <a:rPr lang="pl-PL" dirty="0"/>
              <a:t>nice</a:t>
            </a:r>
            <a:br>
              <a:rPr lang="pl-PL" dirty="0"/>
            </a:br>
            <a:r>
              <a:rPr lang="pl-PL" dirty="0" err="1"/>
              <a:t>title</a:t>
            </a:r>
            <a:br>
              <a:rPr lang="pl-P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0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_punkty">
  <p:cSld name="2_Tekst_punkt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>
            <a:off x="-43970" y="0"/>
            <a:ext cx="9144000" cy="6551720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0" y="6551720"/>
            <a:ext cx="9144000" cy="30628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628650" y="578191"/>
            <a:ext cx="7886700" cy="92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30"/>
          <p:cNvCxnSpPr/>
          <p:nvPr/>
        </p:nvCxnSpPr>
        <p:spPr>
          <a:xfrm>
            <a:off x="779570" y="499259"/>
            <a:ext cx="410037" cy="0"/>
          </a:xfrm>
          <a:prstGeom prst="straightConnector1">
            <a:avLst/>
          </a:prstGeom>
          <a:noFill/>
          <a:ln w="76200" cap="rnd" cmpd="sng">
            <a:solidFill>
              <a:srgbClr val="57267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710558" y="1431984"/>
            <a:ext cx="7493161" cy="471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2"/>
          </p:nvPr>
        </p:nvSpPr>
        <p:spPr>
          <a:xfrm>
            <a:off x="711200" y="708025"/>
            <a:ext cx="74930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861"/>
              </a:buClr>
              <a:buSzPts val="2800"/>
              <a:buNone/>
              <a:defRPr b="1">
                <a:solidFill>
                  <a:srgbClr val="D4086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45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diagramData" Target="../diagrams/data1.xml"/><Relationship Id="rId3" Type="http://schemas.openxmlformats.org/officeDocument/2006/relationships/slideLayout" Target="../slideLayouts/slideLayout49.xml"/><Relationship Id="rId21" Type="http://schemas.openxmlformats.org/officeDocument/2006/relationships/diagramColors" Target="../diagrams/colors1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8.jp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7.png"/><Relationship Id="rId20" Type="http://schemas.openxmlformats.org/officeDocument/2006/relationships/diagramQuickStyle" Target="../diagrams/quickStyle1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image" Target="../media/image16.jpeg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23" Type="http://schemas.openxmlformats.org/officeDocument/2006/relationships/image" Target="../media/image15.jpeg"/><Relationship Id="rId10" Type="http://schemas.openxmlformats.org/officeDocument/2006/relationships/slideLayout" Target="../slideLayouts/slideLayout56.xml"/><Relationship Id="rId19" Type="http://schemas.openxmlformats.org/officeDocument/2006/relationships/diagramLayout" Target="../diagrams/layout1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microsoft.com/office/2007/relationships/diagramDrawing" Target="../diagrams/drawing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81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7" name="Google Shape;507;p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8" name="Google Shape;508;p7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9" name="Google Shape;509;p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0" name="Google Shape;510;p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628560" y="578160"/>
            <a:ext cx="7886160" cy="92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500" b="1" strike="noStrike" spc="-1">
                <a:solidFill>
                  <a:srgbClr val="572678"/>
                </a:solidFill>
                <a:latin typeface="Arial"/>
                <a:ea typeface="DejaVu Sans"/>
              </a:rPr>
              <a:t>Partners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9" name="Line 2"/>
          <p:cNvSpPr/>
          <p:nvPr/>
        </p:nvSpPr>
        <p:spPr>
          <a:xfrm>
            <a:off x="779490" y="498960"/>
            <a:ext cx="409860" cy="0"/>
          </a:xfrm>
          <a:prstGeom prst="line">
            <a:avLst/>
          </a:prstGeom>
          <a:ln w="7632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0" y="6551640"/>
            <a:ext cx="9143550" cy="305640"/>
          </a:xfrm>
          <a:prstGeom prst="rect">
            <a:avLst/>
          </a:prstGeom>
          <a:solidFill>
            <a:srgbClr val="FFE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" name="Obraz 9" descr="Obraz zawierający obiekt, zegar&#10;&#10;Opis wygenerowany automatycznie"/>
          <p:cNvPicPr/>
          <p:nvPr/>
        </p:nvPicPr>
        <p:blipFill>
          <a:blip r:embed="rId16"/>
          <a:stretch/>
        </p:blipFill>
        <p:spPr>
          <a:xfrm>
            <a:off x="2441070" y="5553000"/>
            <a:ext cx="1810350" cy="715680"/>
          </a:xfrm>
          <a:prstGeom prst="rect">
            <a:avLst/>
          </a:prstGeom>
          <a:ln>
            <a:noFill/>
          </a:ln>
        </p:spPr>
      </p:pic>
      <p:pic>
        <p:nvPicPr>
          <p:cNvPr id="42" name="Obraz 10"/>
          <p:cNvPicPr/>
          <p:nvPr/>
        </p:nvPicPr>
        <p:blipFill>
          <a:blip r:embed="rId17"/>
          <a:stretch/>
        </p:blipFill>
        <p:spPr>
          <a:xfrm>
            <a:off x="4387770" y="5553000"/>
            <a:ext cx="2529630" cy="71568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194666207"/>
              </p:ext>
            </p:extLst>
          </p:nvPr>
        </p:nvGraphicFramePr>
        <p:xfrm>
          <a:off x="2158110" y="2876760"/>
          <a:ext cx="2229120" cy="112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43" name="Obraz 3"/>
          <p:cNvPicPr/>
          <p:nvPr/>
        </p:nvPicPr>
        <p:blipFill>
          <a:blip r:embed="rId23"/>
          <a:stretch/>
        </p:blipFill>
        <p:spPr>
          <a:xfrm>
            <a:off x="5175900" y="2994840"/>
            <a:ext cx="915840" cy="1010880"/>
          </a:xfrm>
          <a:prstGeom prst="rect">
            <a:avLst/>
          </a:prstGeom>
          <a:ln>
            <a:noFill/>
          </a:ln>
        </p:spPr>
      </p:pic>
      <p:pic>
        <p:nvPicPr>
          <p:cNvPr id="44" name="Obraz 21"/>
          <p:cNvPicPr/>
          <p:nvPr/>
        </p:nvPicPr>
        <p:blipFill>
          <a:blip r:embed="rId24"/>
          <a:stretch/>
        </p:blipFill>
        <p:spPr>
          <a:xfrm>
            <a:off x="5386500" y="4287960"/>
            <a:ext cx="564300" cy="716760"/>
          </a:xfrm>
          <a:prstGeom prst="rect">
            <a:avLst/>
          </a:prstGeom>
          <a:ln>
            <a:noFill/>
          </a:ln>
        </p:spPr>
      </p:pic>
      <p:pic>
        <p:nvPicPr>
          <p:cNvPr id="45" name="Obraz 23"/>
          <p:cNvPicPr/>
          <p:nvPr/>
        </p:nvPicPr>
        <p:blipFill>
          <a:blip r:embed="rId25"/>
          <a:stretch/>
        </p:blipFill>
        <p:spPr>
          <a:xfrm>
            <a:off x="2441070" y="4404960"/>
            <a:ext cx="1642140" cy="449640"/>
          </a:xfrm>
          <a:prstGeom prst="rect">
            <a:avLst/>
          </a:prstGeom>
          <a:ln>
            <a:noFill/>
          </a:ln>
        </p:spPr>
      </p:pic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3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Click to edit the outline text format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>
                <a:latin typeface="Arial"/>
              </a:rPr>
              <a:t>Second Outline Level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latin typeface="Arial"/>
              </a:rPr>
              <a:t>Fourth Outline Level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latin typeface="Arial"/>
              </a:rPr>
              <a:t>Fifth Outline Level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latin typeface="Arial"/>
              </a:rPr>
              <a:t>Sixth Outline Level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1204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810" r:id="rId13"/>
    <p:sldLayoutId id="214748381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DBEFF-83BB-45EA-AB79-FFDE594C0C6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46CB-D239-47FD-B79F-F24C338A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3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3" r:id="rId19"/>
    <p:sldLayoutId id="2147483814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2678"/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7"/>
          <p:cNvSpPr txBox="1">
            <a:spLocks noGrp="1"/>
          </p:cNvSpPr>
          <p:nvPr>
            <p:ph type="ctrTitle"/>
          </p:nvPr>
        </p:nvSpPr>
        <p:spPr>
          <a:xfrm>
            <a:off x="1759351" y="2699133"/>
            <a:ext cx="7054711" cy="144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bg-BG" sz="4000" b="1" dirty="0">
                <a:solidFill>
                  <a:schemeClr val="lt1"/>
                </a:solidFill>
              </a:rPr>
              <a:t>Финансова грамотност в обществените библиотеки 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97"/>
          <p:cNvSpPr txBox="1">
            <a:spLocks noGrp="1"/>
          </p:cNvSpPr>
          <p:nvPr>
            <p:ph type="subTitle" idx="1"/>
          </p:nvPr>
        </p:nvSpPr>
        <p:spPr>
          <a:xfrm>
            <a:off x="1759352" y="4213550"/>
            <a:ext cx="7054710" cy="117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bg-BG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bg-BG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Наръчник за потребители – регистрация и обучение в платформата 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FINLIT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4" name="Google Shape;644;p97"/>
          <p:cNvCxnSpPr/>
          <p:nvPr/>
        </p:nvCxnSpPr>
        <p:spPr>
          <a:xfrm>
            <a:off x="1835482" y="2424701"/>
            <a:ext cx="595382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5" name="Google Shape;645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482" y="1401003"/>
            <a:ext cx="2357447" cy="74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633044"/>
            <a:ext cx="1167293" cy="1886279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97"/>
          <p:cNvSpPr/>
          <p:nvPr/>
        </p:nvSpPr>
        <p:spPr>
          <a:xfrm>
            <a:off x="1764717" y="5672138"/>
            <a:ext cx="4741014" cy="40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bg-BG" sz="2000" b="1" kern="1200" spc="-1" dirty="0">
                <a:solidFill>
                  <a:srgbClr val="D4086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Еразъм+, </a:t>
            </a:r>
            <a:r>
              <a:rPr lang="en-US" sz="2000" b="1" kern="1200" spc="-1" dirty="0">
                <a:solidFill>
                  <a:srgbClr val="D4086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2018-1-PL01-KA204-050839</a:t>
            </a:r>
            <a:endParaRPr lang="en-US" sz="2000" b="1" kern="1200" spc="-1" dirty="0">
              <a:solidFill>
                <a:srgbClr val="D408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6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471613"/>
            <a:ext cx="8251032" cy="4064795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800" dirty="0">
                <a:solidFill>
                  <a:srgbClr val="572678"/>
                </a:solidFill>
              </a:rPr>
              <a:t>Продължете на следващата страница:</a:t>
            </a:r>
          </a:p>
          <a:p>
            <a:pPr marL="0" indent="0" algn="ctr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78B749-9B58-4A81-A60F-A22BCF3B1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1" y="2075783"/>
            <a:ext cx="8602275" cy="4782217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52E46A56-9AB7-4780-B6E2-A14EBCE6751E}"/>
              </a:ext>
            </a:extLst>
          </p:cNvPr>
          <p:cNvSpPr/>
          <p:nvPr/>
        </p:nvSpPr>
        <p:spPr>
          <a:xfrm rot="3733603">
            <a:off x="2104844" y="4008482"/>
            <a:ext cx="675250" cy="916818"/>
          </a:xfrm>
          <a:prstGeom prst="downArrow">
            <a:avLst/>
          </a:prstGeom>
          <a:solidFill>
            <a:srgbClr val="D40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6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471613"/>
            <a:ext cx="8251032" cy="4064795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800" dirty="0">
                <a:solidFill>
                  <a:srgbClr val="572678"/>
                </a:solidFill>
              </a:rPr>
              <a:t>Съгласие с политиката за поверителност: </a:t>
            </a:r>
          </a:p>
          <a:p>
            <a:pPr marL="0" indent="0" algn="ctr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C0A51-8D06-4AC0-8618-F5B3F19FC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2" y="2213384"/>
            <a:ext cx="8992855" cy="4239217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D5F6EF49-5E3A-4C95-9D1D-7E789E1BE3FD}"/>
              </a:ext>
            </a:extLst>
          </p:cNvPr>
          <p:cNvSpPr/>
          <p:nvPr/>
        </p:nvSpPr>
        <p:spPr>
          <a:xfrm rot="2703857">
            <a:off x="489670" y="4146570"/>
            <a:ext cx="675250" cy="916818"/>
          </a:xfrm>
          <a:prstGeom prst="downArrow">
            <a:avLst/>
          </a:prstGeom>
          <a:solidFill>
            <a:srgbClr val="D40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6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7"/>
            <a:ext cx="2629122" cy="753450"/>
          </a:xfrm>
        </p:spPr>
        <p:txBody>
          <a:bodyPr anchorCtr="0">
            <a:normAutofit/>
          </a:bodyPr>
          <a:lstStyle/>
          <a:p>
            <a:r>
              <a:rPr lang="bg-BG" sz="2800" b="1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7</a:t>
            </a:r>
            <a:endParaRPr lang="en-US" sz="2800" b="1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3161" y="1766814"/>
            <a:ext cx="2904186" cy="4648053"/>
          </a:xfrm>
        </p:spPr>
        <p:txBody>
          <a:bodyPr numCol="1" spcCol="365760">
            <a:normAutofit fontScale="92500" lnSpcReduction="20000"/>
          </a:bodyPr>
          <a:lstStyle/>
          <a:p>
            <a:r>
              <a:rPr lang="bg-BG" sz="2200" dirty="0">
                <a:solidFill>
                  <a:srgbClr val="683E8A"/>
                </a:solidFill>
              </a:rPr>
              <a:t>Попълнете формуляра и създайте свой акаунт; </a:t>
            </a:r>
          </a:p>
          <a:p>
            <a:r>
              <a:rPr lang="bg-BG" sz="2200" dirty="0">
                <a:solidFill>
                  <a:srgbClr val="683E8A"/>
                </a:solidFill>
              </a:rPr>
              <a:t>Попълнете задължителните полета – изпишете правилно имената си, за да се виждат и на сертификата, който ще получите; </a:t>
            </a:r>
          </a:p>
          <a:p>
            <a:r>
              <a:rPr lang="bg-BG" sz="2200" dirty="0">
                <a:solidFill>
                  <a:srgbClr val="683E8A"/>
                </a:solidFill>
              </a:rPr>
              <a:t>За организация попълнете името на библиотеката, в която се обучавате; </a:t>
            </a:r>
          </a:p>
          <a:p>
            <a:r>
              <a:rPr lang="bg-BG" sz="2200" dirty="0">
                <a:solidFill>
                  <a:srgbClr val="683E8A"/>
                </a:solidFill>
              </a:rPr>
              <a:t>Отбележете, че не сте робот; </a:t>
            </a:r>
          </a:p>
          <a:p>
            <a:r>
              <a:rPr lang="bg-BG" sz="2200" dirty="0">
                <a:solidFill>
                  <a:srgbClr val="683E8A"/>
                </a:solidFill>
              </a:rPr>
              <a:t>Изберете „СЪЗДАВАНЕ НА АКАУНТ“</a:t>
            </a:r>
            <a:endParaRPr lang="en-US" sz="2200" dirty="0">
              <a:solidFill>
                <a:srgbClr val="683E8A"/>
              </a:solidFill>
            </a:endParaRPr>
          </a:p>
          <a:p>
            <a:pPr marL="342900" lvl="1" indent="0">
              <a:buNone/>
            </a:pPr>
            <a:endParaRPr lang="en-US" sz="1700" dirty="0"/>
          </a:p>
          <a:p>
            <a:pPr marL="342900" lvl="1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6D521-CAF4-4792-A43F-F2C72777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96" y="1390210"/>
            <a:ext cx="4514498" cy="4074334"/>
          </a:xfrm>
          <a:prstGeom prst="rect">
            <a:avLst/>
          </a:prstGeom>
          <a:effectLst/>
        </p:spPr>
      </p:pic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575106" y="139021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2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8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69903"/>
            <a:ext cx="8251032" cy="4221407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800" b="1" dirty="0">
                <a:solidFill>
                  <a:srgbClr val="D40861"/>
                </a:solidFill>
              </a:rPr>
              <a:t>Потвърждаване на регистрацията</a:t>
            </a:r>
          </a:p>
          <a:p>
            <a:pPr marL="0" indent="0" algn="ctr">
              <a:buNone/>
            </a:pPr>
            <a:endParaRPr lang="bg-BG" sz="2800" b="1" dirty="0">
              <a:solidFill>
                <a:srgbClr val="D40861"/>
              </a:solidFill>
            </a:endParaRPr>
          </a:p>
          <a:p>
            <a:r>
              <a:rPr lang="bg-BG" sz="2400" dirty="0">
                <a:solidFill>
                  <a:srgbClr val="572678"/>
                </a:solidFill>
              </a:rPr>
              <a:t>На посочената от Вас електронна поща ще получите съобщение от следния подател:</a:t>
            </a:r>
            <a:br>
              <a:rPr lang="en-US" sz="2400" dirty="0">
                <a:solidFill>
                  <a:srgbClr val="572678"/>
                </a:solidFill>
              </a:rPr>
            </a:br>
            <a:endParaRPr lang="en-US" sz="2400" dirty="0">
              <a:solidFill>
                <a:srgbClr val="572678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D40861"/>
                </a:solidFill>
              </a:rPr>
              <a:t>FINLIT Admin (via FINLIT) </a:t>
            </a:r>
            <a:endParaRPr lang="en-US" sz="2400" b="1" dirty="0">
              <a:solidFill>
                <a:srgbClr val="572678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572678"/>
              </a:solidFill>
            </a:endParaRPr>
          </a:p>
          <a:p>
            <a:r>
              <a:rPr lang="bg-BG" sz="2400" dirty="0">
                <a:solidFill>
                  <a:srgbClr val="572678"/>
                </a:solidFill>
              </a:rPr>
              <a:t>Отворете съобщението и кликнете на линка, който се намира в него, за да потвърдите регистрацията си; </a:t>
            </a:r>
          </a:p>
          <a:p>
            <a:pPr marL="0" indent="0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6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E9A397-5BFF-421F-A8AB-06E7981D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>
                <a:latin typeface="+mn-lt"/>
              </a:rPr>
              <a:t>Влизане в  </a:t>
            </a:r>
            <a:br>
              <a:rPr lang="bg-BG" sz="4400" dirty="0">
                <a:latin typeface="+mn-lt"/>
              </a:rPr>
            </a:br>
            <a:r>
              <a:rPr lang="bg-BG" sz="4400" dirty="0">
                <a:latin typeface="+mn-lt"/>
              </a:rPr>
              <a:t>платформата </a:t>
            </a:r>
            <a:br>
              <a:rPr lang="bg-BG" sz="4400" dirty="0">
                <a:latin typeface="+mn-lt"/>
              </a:rPr>
            </a:br>
            <a:r>
              <a:rPr lang="en-US" sz="4400" dirty="0">
                <a:latin typeface="+mn-lt"/>
              </a:rPr>
              <a:t>FINLIT</a:t>
            </a:r>
          </a:p>
        </p:txBody>
      </p:sp>
    </p:spTree>
    <p:extLst>
      <p:ext uri="{BB962C8B-B14F-4D97-AF65-F5344CB8AC3E}">
        <p14:creationId xmlns:p14="http://schemas.microsoft.com/office/powerpoint/2010/main" val="269270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 anchorCtr="0">
            <a:normAutofit/>
          </a:bodyPr>
          <a:lstStyle/>
          <a:p>
            <a:r>
              <a:rPr lang="bg-BG" sz="2800" b="1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1</a:t>
            </a:r>
            <a:endParaRPr lang="en-US" sz="2800" b="1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2C7BA10-D7CE-4AA5-AE3B-E125DA7EF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1"/>
          <a:stretch/>
        </p:blipFill>
        <p:spPr>
          <a:xfrm>
            <a:off x="719403" y="364142"/>
            <a:ext cx="7777234" cy="386799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numCol="1" spcCol="365760" anchor="ctr">
            <a:normAutofit/>
          </a:bodyPr>
          <a:lstStyle/>
          <a:p>
            <a:pPr marL="342900" lvl="1" indent="0">
              <a:buNone/>
            </a:pPr>
            <a:endParaRPr lang="bg-BG" sz="1600" dirty="0"/>
          </a:p>
          <a:p>
            <a:pPr marL="342900" lvl="1" indent="0">
              <a:buNone/>
            </a:pPr>
            <a:endParaRPr lang="bg-BG" sz="1600" b="1" dirty="0"/>
          </a:p>
          <a:p>
            <a:pPr marL="342900" lvl="1" indent="0">
              <a:buNone/>
            </a:pPr>
            <a:r>
              <a:rPr lang="bg-BG" sz="2000" dirty="0">
                <a:solidFill>
                  <a:srgbClr val="572678"/>
                </a:solidFill>
              </a:rPr>
              <a:t>Отворете в браузъра следния адрес:</a:t>
            </a:r>
            <a:endParaRPr lang="en-US" sz="2000" dirty="0">
              <a:solidFill>
                <a:srgbClr val="572678"/>
              </a:solidFill>
            </a:endParaRPr>
          </a:p>
          <a:p>
            <a:pPr marL="342900" lvl="1" indent="0">
              <a:buNone/>
            </a:pPr>
            <a:r>
              <a:rPr lang="en-US" sz="2400" b="1" dirty="0">
                <a:solidFill>
                  <a:srgbClr val="683E8A"/>
                </a:solidFill>
              </a:rPr>
              <a:t>https://finlit.eu</a:t>
            </a:r>
          </a:p>
          <a:p>
            <a:pPr marL="34290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40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2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471613"/>
            <a:ext cx="8251032" cy="4064795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800" dirty="0">
                <a:solidFill>
                  <a:srgbClr val="572678"/>
                </a:solidFill>
              </a:rPr>
              <a:t>От менюто изберете Български </a:t>
            </a:r>
            <a:r>
              <a:rPr lang="en-US" sz="2800" dirty="0">
                <a:solidFill>
                  <a:srgbClr val="572678"/>
                </a:solidFill>
              </a:rPr>
              <a:t>(</a:t>
            </a:r>
            <a:r>
              <a:rPr lang="en-US" sz="2800" dirty="0" err="1">
                <a:solidFill>
                  <a:srgbClr val="572678"/>
                </a:solidFill>
              </a:rPr>
              <a:t>bg</a:t>
            </a:r>
            <a:r>
              <a:rPr lang="en-US" sz="2800" dirty="0">
                <a:solidFill>
                  <a:srgbClr val="572678"/>
                </a:solidFill>
              </a:rPr>
              <a:t>) </a:t>
            </a:r>
            <a:r>
              <a:rPr lang="bg-BG" sz="2800" dirty="0">
                <a:solidFill>
                  <a:srgbClr val="572678"/>
                </a:solidFill>
              </a:rPr>
              <a:t>език </a:t>
            </a:r>
            <a:endParaRPr lang="en-US" sz="2800" b="1" dirty="0">
              <a:solidFill>
                <a:srgbClr val="5726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DB1366-40C2-4BF1-AB4A-C11EBFD9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76" y="2210832"/>
            <a:ext cx="7916380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3 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597999"/>
            <a:ext cx="8251032" cy="3938409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800" dirty="0">
                <a:solidFill>
                  <a:srgbClr val="572678"/>
                </a:solidFill>
              </a:rPr>
              <a:t>В горният десен ъгъл изберете </a:t>
            </a:r>
            <a:r>
              <a:rPr lang="en-US" sz="2800" b="1" dirty="0">
                <a:solidFill>
                  <a:srgbClr val="572678"/>
                </a:solidFill>
              </a:rPr>
              <a:t>(</a:t>
            </a:r>
            <a:r>
              <a:rPr lang="bg-BG" sz="2800" b="1" dirty="0">
                <a:solidFill>
                  <a:srgbClr val="572678"/>
                </a:solidFill>
              </a:rPr>
              <a:t>Влизане</a:t>
            </a:r>
            <a:r>
              <a:rPr lang="en-US" sz="2800" b="1" dirty="0">
                <a:solidFill>
                  <a:srgbClr val="572678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8FB14E-B64A-4647-8798-4C70666EB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791440"/>
            <a:ext cx="8106906" cy="1952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04283A49-8FFE-49AF-A7F5-94889C9A4D57}"/>
              </a:ext>
            </a:extLst>
          </p:cNvPr>
          <p:cNvSpPr/>
          <p:nvPr/>
        </p:nvSpPr>
        <p:spPr>
          <a:xfrm rot="19530755">
            <a:off x="7394294" y="2764014"/>
            <a:ext cx="675250" cy="916818"/>
          </a:xfrm>
          <a:prstGeom prst="downArrow">
            <a:avLst/>
          </a:prstGeom>
          <a:solidFill>
            <a:srgbClr val="D40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3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anchorCtr="0">
            <a:normAutofit/>
          </a:bodyPr>
          <a:lstStyle/>
          <a:p>
            <a:r>
              <a:rPr lang="bg-BG" sz="2800" b="1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4</a:t>
            </a:r>
            <a:endParaRPr lang="en-US" sz="2800" b="1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3161" y="2560320"/>
            <a:ext cx="2752657" cy="3663499"/>
          </a:xfrm>
        </p:spPr>
        <p:txBody>
          <a:bodyPr numCol="1" spcCol="365760">
            <a:normAutofit/>
          </a:bodyPr>
          <a:lstStyle/>
          <a:p>
            <a:r>
              <a:rPr lang="bg-BG" sz="2400" dirty="0">
                <a:solidFill>
                  <a:srgbClr val="683E8A"/>
                </a:solidFill>
              </a:rPr>
              <a:t>Въведете Вашето потребителско име и парола;</a:t>
            </a:r>
          </a:p>
          <a:p>
            <a:r>
              <a:rPr lang="bg-BG" sz="2400" dirty="0">
                <a:solidFill>
                  <a:srgbClr val="683E8A"/>
                </a:solidFill>
              </a:rPr>
              <a:t>Изберете ВЛИЗАНЕ </a:t>
            </a:r>
            <a:endParaRPr lang="en-US" sz="2400" dirty="0">
              <a:solidFill>
                <a:srgbClr val="683E8A"/>
              </a:solidFill>
            </a:endParaRPr>
          </a:p>
          <a:p>
            <a:pPr marL="342900" lvl="1" indent="0">
              <a:buNone/>
            </a:pPr>
            <a:endParaRPr lang="en-US" sz="1700" dirty="0"/>
          </a:p>
          <a:p>
            <a:pPr marL="342900" lvl="1" indent="0">
              <a:buNone/>
            </a:pPr>
            <a:endParaRPr lang="en-US" sz="1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67338-E2A2-4AB0-8730-122839ADB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96" y="1463570"/>
            <a:ext cx="4514498" cy="3927613"/>
          </a:xfrm>
          <a:prstGeom prst="rect">
            <a:avLst/>
          </a:prstGeom>
          <a:effectLst/>
        </p:spPr>
      </p:pic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575106" y="188749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7396ACF4-1A7C-4FB0-ACA2-9EC72B604EB1}"/>
              </a:ext>
            </a:extLst>
          </p:cNvPr>
          <p:cNvSpPr/>
          <p:nvPr/>
        </p:nvSpPr>
        <p:spPr>
          <a:xfrm rot="18328724">
            <a:off x="3665120" y="2334177"/>
            <a:ext cx="675250" cy="916818"/>
          </a:xfrm>
          <a:prstGeom prst="downArrow">
            <a:avLst/>
          </a:prstGeom>
          <a:solidFill>
            <a:srgbClr val="D40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1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2804505" cy="1330839"/>
          </a:xfrm>
        </p:spPr>
        <p:txBody>
          <a:bodyPr anchorCtr="0">
            <a:normAutofit/>
          </a:bodyPr>
          <a:lstStyle/>
          <a:p>
            <a:r>
              <a:rPr lang="bg-BG" sz="2800" b="1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5</a:t>
            </a:r>
            <a:endParaRPr lang="en-US" sz="2800" b="1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3552" y="2194102"/>
            <a:ext cx="2773473" cy="3908586"/>
          </a:xfrm>
        </p:spPr>
        <p:txBody>
          <a:bodyPr numCol="1" spcCol="365760">
            <a:normAutofit/>
          </a:bodyPr>
          <a:lstStyle/>
          <a:p>
            <a:r>
              <a:rPr lang="bg-BG" sz="2400" dirty="0">
                <a:solidFill>
                  <a:srgbClr val="683E8A"/>
                </a:solidFill>
              </a:rPr>
              <a:t>Изберете курса, в който желаете да се запишете; </a:t>
            </a:r>
          </a:p>
          <a:p>
            <a:r>
              <a:rPr lang="bg-BG" sz="2400" dirty="0">
                <a:solidFill>
                  <a:srgbClr val="683E8A"/>
                </a:solidFill>
              </a:rPr>
              <a:t>Уведомете Вашия обучител, че искате да се запишете в курса; </a:t>
            </a:r>
          </a:p>
          <a:p>
            <a:r>
              <a:rPr lang="bg-BG" sz="2400" dirty="0">
                <a:solidFill>
                  <a:srgbClr val="683E8A"/>
                </a:solidFill>
              </a:rPr>
              <a:t>Вашият обучител ще Ви запише в избрания курс; </a:t>
            </a:r>
            <a:endParaRPr lang="en-US" sz="2400" dirty="0">
              <a:solidFill>
                <a:srgbClr val="683E8A"/>
              </a:solidFill>
            </a:endParaRPr>
          </a:p>
          <a:p>
            <a:pPr marL="342900" lvl="1" indent="0">
              <a:buNone/>
            </a:pPr>
            <a:endParaRPr lang="en-US" sz="1700" dirty="0"/>
          </a:p>
          <a:p>
            <a:pPr marL="342900" lvl="1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91BD3-4B02-44A1-B785-1D93B2254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99" y="1992489"/>
            <a:ext cx="4836649" cy="3034997"/>
          </a:xfrm>
          <a:prstGeom prst="rect">
            <a:avLst/>
          </a:prstGeom>
        </p:spPr>
      </p:pic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31182" y="1789016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29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628650" y="1171574"/>
            <a:ext cx="7903080" cy="1757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defTabSz="685800">
              <a:lnSpc>
                <a:spcPct val="90000"/>
              </a:lnSpc>
              <a:buClrTx/>
            </a:pPr>
            <a:r>
              <a:rPr lang="pl-PL" sz="2800" b="1" kern="1200" spc="-1" dirty="0">
                <a:solidFill>
                  <a:srgbClr val="5726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Финансова грамотност </a:t>
            </a:r>
            <a:r>
              <a:rPr lang="bg-BG" sz="2800" b="1" kern="1200" spc="-1" dirty="0">
                <a:solidFill>
                  <a:srgbClr val="5726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pl-PL" sz="2800" b="1" kern="1200" spc="-1" dirty="0">
                <a:solidFill>
                  <a:srgbClr val="5726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обществени библиотеки</a:t>
            </a:r>
            <a:endParaRPr lang="bg-BG" sz="2800" b="1" kern="1200" spc="-1" dirty="0">
              <a:solidFill>
                <a:srgbClr val="5726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buClrTx/>
            </a:pPr>
            <a:r>
              <a:rPr lang="bg-BG" sz="2000" kern="1200" spc="-1" dirty="0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Проект, с</a:t>
            </a:r>
            <a:r>
              <a:rPr lang="en-US" sz="2000" kern="1200" spc="-1" dirty="0" err="1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ъфинансиран</a:t>
            </a:r>
            <a:r>
              <a:rPr lang="en-US" sz="2000" kern="1200" spc="-1" dirty="0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000" kern="1200" spc="-1" dirty="0" err="1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от</a:t>
            </a:r>
            <a:r>
              <a:rPr lang="en-US" sz="2000" kern="1200" spc="-1" dirty="0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000" kern="1200" spc="-1" dirty="0" err="1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Програма</a:t>
            </a:r>
            <a:r>
              <a:rPr lang="en-US" sz="2000" kern="1200" spc="-1" dirty="0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000" kern="1200" spc="-1" dirty="0" err="1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Еразъм</a:t>
            </a:r>
            <a:r>
              <a:rPr lang="en-US" sz="2000" kern="1200" spc="-1" dirty="0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+ </a:t>
            </a:r>
            <a:r>
              <a:rPr lang="en-US" sz="2000" kern="1200" spc="-1" dirty="0" err="1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</a:t>
            </a:r>
            <a:r>
              <a:rPr lang="en-US" sz="2000" kern="1200" spc="-1" dirty="0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000" kern="1200" spc="-1" dirty="0" err="1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Европейския</a:t>
            </a:r>
            <a:r>
              <a:rPr lang="en-US" sz="2000" kern="1200" spc="-1" dirty="0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000" kern="1200" spc="-1" dirty="0" err="1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съюз</a:t>
            </a:r>
            <a:endParaRPr lang="en-US" sz="2000" kern="1200" spc="-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buClrTx/>
            </a:pPr>
            <a:r>
              <a:rPr lang="bg-BG" sz="2000" kern="1200" spc="-1" dirty="0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Договор</a:t>
            </a:r>
            <a:r>
              <a:rPr lang="en-US" sz="2000" kern="1200" spc="-1" dirty="0">
                <a:solidFill>
                  <a:srgbClr val="572678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No 2018-1-PL01-KA204-050839</a:t>
            </a:r>
            <a:endParaRPr lang="en-US" sz="2000" kern="1200" spc="-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buClrTx/>
            </a:pPr>
            <a:endParaRPr lang="en-US" sz="2800" kern="1200" spc="-1" dirty="0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16"/>
          <p:cNvSpPr txBox="1">
            <a:spLocks noGrp="1"/>
          </p:cNvSpPr>
          <p:nvPr>
            <p:ph type="title"/>
          </p:nvPr>
        </p:nvSpPr>
        <p:spPr>
          <a:xfrm>
            <a:off x="4237980" y="2746438"/>
            <a:ext cx="4514452" cy="1913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bg-BG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Обучение на  </a:t>
            </a:r>
            <a:br>
              <a:rPr lang="bg-BG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платформата </a:t>
            </a: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FINLIT</a:t>
            </a:r>
            <a:endParaRPr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76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6D439E-9BB5-4D4E-B502-D07D625F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223" y="422031"/>
            <a:ext cx="5661897" cy="647114"/>
          </a:xfrm>
        </p:spPr>
        <p:txBody>
          <a:bodyPr/>
          <a:lstStyle/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Финансовата програма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FINLIT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B9CF711-6052-43D9-9BBC-351D6EDBF324}"/>
              </a:ext>
            </a:extLst>
          </p:cNvPr>
          <p:cNvSpPr txBox="1">
            <a:spLocks/>
          </p:cNvSpPr>
          <p:nvPr/>
        </p:nvSpPr>
        <p:spPr>
          <a:xfrm>
            <a:off x="3176393" y="1542197"/>
            <a:ext cx="5661897" cy="47357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None/>
              <a:defRPr sz="1500" b="1" kern="1200">
                <a:solidFill>
                  <a:srgbClr val="572678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rgbClr val="683E8A"/>
                </a:solidFill>
              </a:rPr>
              <a:t>Проект FINLIT предлага  смесено обучение, което </a:t>
            </a:r>
            <a:r>
              <a:rPr lang="bg-BG" sz="2400" dirty="0">
                <a:solidFill>
                  <a:srgbClr val="572678"/>
                </a:solidFill>
              </a:rPr>
              <a:t>съчетава обучение в библиотеката и онлайн обучение; </a:t>
            </a:r>
          </a:p>
          <a:p>
            <a:endParaRPr lang="bg-BG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rgbClr val="572678"/>
                </a:solidFill>
              </a:rPr>
              <a:t>Учебната програма е разделена в отделни модули на две нива – начинаещи и напреднали;  </a:t>
            </a:r>
          </a:p>
          <a:p>
            <a:endParaRPr lang="bg-BG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rgbClr val="572678"/>
                </a:solidFill>
              </a:rPr>
              <a:t>Програмата по финансова грамотност е достъпна на образователна платформа с отворен код, базирана на </a:t>
            </a:r>
            <a:r>
              <a:rPr lang="bg-BG" sz="2400" dirty="0" err="1">
                <a:solidFill>
                  <a:srgbClr val="572678"/>
                </a:solidFill>
              </a:rPr>
              <a:t>MOODLE</a:t>
            </a:r>
            <a:r>
              <a:rPr lang="bg-BG" sz="2400" dirty="0"/>
              <a:t>; </a:t>
            </a:r>
            <a:endParaRPr lang="bg-BG" sz="2400" dirty="0">
              <a:solidFill>
                <a:srgbClr val="57267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72678"/>
              </a:solidFill>
            </a:endParaRPr>
          </a:p>
          <a:p>
            <a:endParaRPr lang="en-US" sz="1000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7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29"/>
          <p:cNvSpPr txBox="1">
            <a:spLocks noGrp="1"/>
          </p:cNvSpPr>
          <p:nvPr>
            <p:ph type="body" idx="2"/>
          </p:nvPr>
        </p:nvSpPr>
        <p:spPr>
          <a:xfrm>
            <a:off x="711200" y="708025"/>
            <a:ext cx="5855670" cy="86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FINLIT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– ниво за начинаещи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3" name="Google Shape;1053;p129"/>
          <p:cNvSpPr txBox="1"/>
          <p:nvPr/>
        </p:nvSpPr>
        <p:spPr>
          <a:xfrm>
            <a:off x="711200" y="1949544"/>
            <a:ext cx="5365377" cy="321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Финансово планиране и личен бюджет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7267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Финансовата система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Кредити и заеми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Застраховки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Защита на потребителите на финансови услуги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Централна банка – без български език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7267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CD1BEDB2-760A-482A-9FDD-8C3203A3A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872" y="1574275"/>
            <a:ext cx="2781881" cy="35915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29"/>
          <p:cNvSpPr txBox="1">
            <a:spLocks noGrp="1"/>
          </p:cNvSpPr>
          <p:nvPr>
            <p:ph type="body" idx="2"/>
          </p:nvPr>
        </p:nvSpPr>
        <p:spPr>
          <a:xfrm>
            <a:off x="711200" y="708025"/>
            <a:ext cx="5855670" cy="86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FINLIT </a:t>
            </a:r>
            <a:r>
              <a:rPr lang="bg-BG" sz="2800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ниво за напреднали</a:t>
            </a:r>
            <a:endParaRPr sz="2800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3" name="Google Shape;1053;p129"/>
          <p:cNvSpPr txBox="1"/>
          <p:nvPr/>
        </p:nvSpPr>
        <p:spPr>
          <a:xfrm>
            <a:off x="711200" y="1574274"/>
            <a:ext cx="5099543" cy="384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Онлайн банкиране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lang="bg-BG" sz="2000" dirty="0">
                <a:solidFill>
                  <a:srgbClr val="572678"/>
                </a:solidFill>
              </a:rPr>
              <a:t>Онлайн пазаруване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Сигурност при финансови операции онлайн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Спестяване и инвестиране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Наследство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572678"/>
              </a:buClr>
              <a:buSzPts val="2000"/>
              <a:buFont typeface="Arial"/>
              <a:buAutoNum type="arabicPeriod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Пенсиониране и допълнителни доходи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7267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90BD8B-CB8B-4A98-A546-27335B0FC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743" y="1443037"/>
            <a:ext cx="2864946" cy="38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58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30"/>
          <p:cNvSpPr txBox="1">
            <a:spLocks noGrp="1"/>
          </p:cNvSpPr>
          <p:nvPr>
            <p:ph type="body" idx="2"/>
          </p:nvPr>
        </p:nvSpPr>
        <p:spPr>
          <a:xfrm>
            <a:off x="711200" y="708025"/>
            <a:ext cx="5855670" cy="95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bg-BG" sz="2800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на съдържанието  </a:t>
            </a:r>
            <a:endParaRPr sz="2800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0" name="Google Shape;1060;p130"/>
          <p:cNvSpPr txBox="1"/>
          <p:nvPr/>
        </p:nvSpPr>
        <p:spPr>
          <a:xfrm>
            <a:off x="711200" y="1907401"/>
            <a:ext cx="5150223" cy="31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2000"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5726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Всичко модули са адаптирани спрямо българската финансова система и предлаганите продукти и услуги на българския финансов пазар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7267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1" name="Google Shape;1061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6870" y="0"/>
            <a:ext cx="2577130" cy="6441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anchorCtr="0">
            <a:normAutofit/>
          </a:bodyPr>
          <a:lstStyle/>
          <a:p>
            <a:r>
              <a:rPr lang="bg-BG" sz="2800" b="1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1</a:t>
            </a:r>
            <a:endParaRPr lang="en-US" sz="2800" b="1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3161" y="2560320"/>
            <a:ext cx="2752657" cy="3663499"/>
          </a:xfrm>
        </p:spPr>
        <p:txBody>
          <a:bodyPr numCol="1" spcCol="365760">
            <a:normAutofit/>
          </a:bodyPr>
          <a:lstStyle/>
          <a:p>
            <a:r>
              <a:rPr lang="bg-BG" sz="2400" dirty="0">
                <a:solidFill>
                  <a:srgbClr val="683E8A"/>
                </a:solidFill>
              </a:rPr>
              <a:t>Въведете Вашето потребителско име и парола;</a:t>
            </a:r>
          </a:p>
          <a:p>
            <a:r>
              <a:rPr lang="bg-BG" sz="2400" dirty="0">
                <a:solidFill>
                  <a:srgbClr val="683E8A"/>
                </a:solidFill>
              </a:rPr>
              <a:t>Изберете ВЛИЗАНЕ </a:t>
            </a:r>
            <a:endParaRPr lang="en-US" sz="2400" dirty="0">
              <a:solidFill>
                <a:srgbClr val="683E8A"/>
              </a:solidFill>
            </a:endParaRPr>
          </a:p>
          <a:p>
            <a:pPr marL="342900" lvl="1" indent="0">
              <a:buNone/>
            </a:pPr>
            <a:endParaRPr lang="en-US" sz="1700" dirty="0"/>
          </a:p>
          <a:p>
            <a:pPr marL="342900" lvl="1" indent="0">
              <a:buNone/>
            </a:pPr>
            <a:endParaRPr lang="en-US" sz="1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67338-E2A2-4AB0-8730-122839ADB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96" y="1463570"/>
            <a:ext cx="4514498" cy="3927613"/>
          </a:xfrm>
          <a:prstGeom prst="rect">
            <a:avLst/>
          </a:prstGeom>
          <a:effectLst/>
        </p:spPr>
      </p:pic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575106" y="188749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7396ACF4-1A7C-4FB0-ACA2-9EC72B604EB1}"/>
              </a:ext>
            </a:extLst>
          </p:cNvPr>
          <p:cNvSpPr/>
          <p:nvPr/>
        </p:nvSpPr>
        <p:spPr>
          <a:xfrm rot="18328724">
            <a:off x="3665120" y="2334177"/>
            <a:ext cx="675250" cy="916818"/>
          </a:xfrm>
          <a:prstGeom prst="downArrow">
            <a:avLst/>
          </a:prstGeom>
          <a:solidFill>
            <a:srgbClr val="D40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6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1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2804505" cy="1330839"/>
          </a:xfrm>
        </p:spPr>
        <p:txBody>
          <a:bodyPr anchorCtr="0">
            <a:normAutofit/>
          </a:bodyPr>
          <a:lstStyle/>
          <a:p>
            <a:r>
              <a:rPr lang="bg-BG" sz="2800" b="1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2</a:t>
            </a:r>
            <a:endParaRPr lang="en-US" sz="2800" b="1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3552" y="2238232"/>
            <a:ext cx="2773473" cy="3864455"/>
          </a:xfrm>
        </p:spPr>
        <p:txBody>
          <a:bodyPr numCol="1" spcCol="365760">
            <a:normAutofit/>
          </a:bodyPr>
          <a:lstStyle/>
          <a:p>
            <a:pPr marL="0" indent="0">
              <a:buNone/>
            </a:pPr>
            <a:endParaRPr lang="bg-BG" sz="2400" dirty="0">
              <a:solidFill>
                <a:srgbClr val="683E8A"/>
              </a:solidFill>
            </a:endParaRPr>
          </a:p>
          <a:p>
            <a:pPr marL="0" indent="0">
              <a:buNone/>
            </a:pPr>
            <a:r>
              <a:rPr lang="bg-BG" sz="2400" dirty="0">
                <a:solidFill>
                  <a:srgbClr val="683E8A"/>
                </a:solidFill>
              </a:rPr>
              <a:t>От началната страница на сайта изберете курса, в който сте записан; </a:t>
            </a:r>
            <a:endParaRPr lang="en-US" sz="1700" dirty="0"/>
          </a:p>
          <a:p>
            <a:pPr marL="342900" lvl="1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91BD3-4B02-44A1-B785-1D93B2254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99" y="1992489"/>
            <a:ext cx="4836649" cy="3034997"/>
          </a:xfrm>
          <a:prstGeom prst="rect">
            <a:avLst/>
          </a:prstGeom>
        </p:spPr>
      </p:pic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31182" y="1789016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97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3 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597999"/>
            <a:ext cx="8251032" cy="3938409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800" dirty="0">
                <a:solidFill>
                  <a:srgbClr val="572678"/>
                </a:solidFill>
              </a:rPr>
              <a:t>Запознайте се с целите и съдържанието на курса: </a:t>
            </a:r>
            <a:endParaRPr lang="en-US" sz="2800" b="1" dirty="0">
              <a:solidFill>
                <a:srgbClr val="5726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4283A49-8FFE-49AF-A7F5-94889C9A4D57}"/>
              </a:ext>
            </a:extLst>
          </p:cNvPr>
          <p:cNvSpPr/>
          <p:nvPr/>
        </p:nvSpPr>
        <p:spPr>
          <a:xfrm rot="2831826">
            <a:off x="7394294" y="2764014"/>
            <a:ext cx="675250" cy="916818"/>
          </a:xfrm>
          <a:prstGeom prst="downArrow">
            <a:avLst/>
          </a:prstGeom>
          <a:solidFill>
            <a:srgbClr val="D40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46E01-51A2-4568-973A-9DCC0B681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77" y="2338351"/>
            <a:ext cx="5743679" cy="374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34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4 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597999"/>
            <a:ext cx="8251032" cy="3938409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800" dirty="0">
                <a:solidFill>
                  <a:srgbClr val="572678"/>
                </a:solidFill>
              </a:rPr>
              <a:t>Внимателно прочетете инструкциите: </a:t>
            </a:r>
            <a:endParaRPr lang="en-US" sz="2800" b="1" dirty="0">
              <a:solidFill>
                <a:srgbClr val="5726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4283A49-8FFE-49AF-A7F5-94889C9A4D57}"/>
              </a:ext>
            </a:extLst>
          </p:cNvPr>
          <p:cNvSpPr/>
          <p:nvPr/>
        </p:nvSpPr>
        <p:spPr>
          <a:xfrm rot="2831826">
            <a:off x="1853304" y="2675995"/>
            <a:ext cx="675250" cy="916818"/>
          </a:xfrm>
          <a:prstGeom prst="downArrow">
            <a:avLst/>
          </a:prstGeom>
          <a:solidFill>
            <a:srgbClr val="D40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5C1F8-3D00-4C75-A05B-1A52795C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" y="3693597"/>
            <a:ext cx="8701088" cy="24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06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2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2804505" cy="1330839"/>
          </a:xfrm>
        </p:spPr>
        <p:txBody>
          <a:bodyPr anchorCtr="0">
            <a:normAutofit/>
          </a:bodyPr>
          <a:lstStyle/>
          <a:p>
            <a:r>
              <a:rPr lang="bg-BG" sz="2800" b="1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5</a:t>
            </a:r>
            <a:endParaRPr lang="en-US" sz="2800" b="1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2522" y="2060812"/>
            <a:ext cx="2804504" cy="4041876"/>
          </a:xfrm>
        </p:spPr>
        <p:txBody>
          <a:bodyPr numCol="1" spcCol="365760">
            <a:normAutofit/>
          </a:bodyPr>
          <a:lstStyle/>
          <a:p>
            <a:r>
              <a:rPr lang="bg-BG" sz="2400" dirty="0">
                <a:solidFill>
                  <a:srgbClr val="683E8A"/>
                </a:solidFill>
              </a:rPr>
              <a:t>Разгледайте модулите в курса; </a:t>
            </a:r>
          </a:p>
          <a:p>
            <a:r>
              <a:rPr lang="bg-BG" sz="2400" dirty="0">
                <a:solidFill>
                  <a:srgbClr val="683E8A"/>
                </a:solidFill>
              </a:rPr>
              <a:t>Започнете от Модул 1, освен ако Вашият обучител не е посочил друга задача;  </a:t>
            </a:r>
            <a:endParaRPr lang="en-US" sz="2400" dirty="0">
              <a:solidFill>
                <a:srgbClr val="683E8A"/>
              </a:solidFill>
            </a:endParaRPr>
          </a:p>
          <a:p>
            <a:pPr marL="342900" lvl="1" indent="0">
              <a:buNone/>
            </a:pPr>
            <a:endParaRPr lang="en-US" sz="1700" dirty="0"/>
          </a:p>
          <a:p>
            <a:pPr marL="342900" lvl="1" indent="0">
              <a:buNone/>
            </a:pPr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EC0D9-8868-415B-B24E-20A11D89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57" y="2418563"/>
            <a:ext cx="5481360" cy="2644757"/>
          </a:xfrm>
          <a:prstGeom prst="rect">
            <a:avLst/>
          </a:prstGeom>
        </p:spPr>
      </p:pic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628650" y="1682773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8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0" y="534572"/>
            <a:ext cx="8271803" cy="6323428"/>
          </a:xfrm>
          <a:prstGeom prst="rect">
            <a:avLst/>
          </a:prstGeom>
          <a:solidFill>
            <a:srgbClr val="57267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0" descr="Obraz zawierający obiekt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44067" y="4775689"/>
            <a:ext cx="2837829" cy="164779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/>
          <p:nvPr/>
        </p:nvSpPr>
        <p:spPr>
          <a:xfrm>
            <a:off x="2470245" y="1231679"/>
            <a:ext cx="5196240" cy="307531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ECD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2100"/>
              </a:spcBef>
              <a:buClr>
                <a:srgbClr val="572678"/>
              </a:buClr>
              <a:buSzPts val="2000"/>
              <a:buNone/>
            </a:pPr>
            <a:r>
              <a:rPr lang="bg-BG" sz="2000" b="0" i="1" dirty="0">
                <a:solidFill>
                  <a:srgbClr val="683E8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Финансовата грамотност е комбинацията от финансови познания, умения и поведение, които ни подпомагат да вземаме</a:t>
            </a:r>
            <a:r>
              <a:rPr lang="bg-BG" sz="2000" i="1" dirty="0">
                <a:solidFill>
                  <a:srgbClr val="683E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разумни финансови решения, така че да постигнем финансово благополучие.</a:t>
            </a:r>
            <a:endParaRPr lang="bg-BG" sz="2000" b="0" i="1" dirty="0">
              <a:solidFill>
                <a:srgbClr val="683E8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Google Shape;241;p30"/>
          <p:cNvSpPr txBox="1">
            <a:spLocks noGrp="1"/>
          </p:cNvSpPr>
          <p:nvPr>
            <p:ph type="subTitle" idx="4294967295"/>
          </p:nvPr>
        </p:nvSpPr>
        <p:spPr>
          <a:xfrm>
            <a:off x="7363792" y="4864117"/>
            <a:ext cx="142557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2678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572678"/>
                </a:solidFill>
                <a:latin typeface="Arial"/>
                <a:ea typeface="Arial"/>
                <a:cs typeface="Arial"/>
                <a:sym typeface="Arial"/>
              </a:rPr>
              <a:t>Goodbye!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B0827-F9C7-418B-B295-C666B249057D}"/>
              </a:ext>
            </a:extLst>
          </p:cNvPr>
          <p:cNvSpPr txBox="1"/>
          <p:nvPr/>
        </p:nvSpPr>
        <p:spPr>
          <a:xfrm>
            <a:off x="5238750" y="5821831"/>
            <a:ext cx="283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40861"/>
                </a:solidFill>
              </a:rPr>
              <a:t>FIN + LIT = FINLIT</a:t>
            </a:r>
          </a:p>
        </p:txBody>
      </p:sp>
      <p:pic>
        <p:nvPicPr>
          <p:cNvPr id="7" name="Google Shape;889;p126">
            <a:extLst>
              <a:ext uri="{FF2B5EF4-FFF2-40B4-BE49-F238E27FC236}">
                <a16:creationId xmlns:a16="http://schemas.microsoft.com/office/drawing/2014/main" id="{1B09267E-4269-45BB-B4B5-5033416172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633044"/>
            <a:ext cx="1167293" cy="188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6 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696499"/>
            <a:ext cx="8251032" cy="4609890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800" dirty="0">
                <a:solidFill>
                  <a:srgbClr val="572678"/>
                </a:solidFill>
              </a:rPr>
              <a:t>Направете теста в края на всеки модул: </a:t>
            </a:r>
            <a:endParaRPr lang="en-US" sz="2800" b="1" dirty="0">
              <a:solidFill>
                <a:srgbClr val="5726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CAC51-3C16-4BC4-A418-A188133C2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22" y="2820500"/>
            <a:ext cx="7397087" cy="31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38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7 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710147"/>
            <a:ext cx="8251032" cy="4596242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572678"/>
                </a:solidFill>
              </a:rPr>
              <a:t>Резултатите се проверяват автоматично, но когато стигнете до последния слайд, изчакайте 20-ина секунди, за да се запишат и в дневника на курса: </a:t>
            </a:r>
            <a:endParaRPr lang="en-US" sz="2400" b="1" dirty="0">
              <a:solidFill>
                <a:srgbClr val="5726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87120-C6E4-46B3-A476-2340A410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61" y="3249290"/>
            <a:ext cx="6496334" cy="30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59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6" y="552906"/>
            <a:ext cx="2826518" cy="790119"/>
          </a:xfrm>
        </p:spPr>
        <p:txBody>
          <a:bodyPr anchor="ctr" anchorCtr="0">
            <a:normAutofit/>
          </a:bodyPr>
          <a:lstStyle/>
          <a:p>
            <a:r>
              <a:rPr lang="bg-BG" sz="2800" b="1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8</a:t>
            </a:r>
            <a:endParaRPr lang="en-US" sz="2800" b="1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0055" y="809392"/>
            <a:ext cx="5182996" cy="1629381"/>
          </a:xfrm>
        </p:spPr>
        <p:txBody>
          <a:bodyPr numCol="1" spcCol="365760" anchor="ctr">
            <a:normAutofit/>
          </a:bodyPr>
          <a:lstStyle/>
          <a:p>
            <a:pPr marL="0" indent="0">
              <a:buNone/>
            </a:pPr>
            <a:r>
              <a:rPr lang="bg-BG" sz="2400" dirty="0">
                <a:solidFill>
                  <a:srgbClr val="683E8A"/>
                </a:solidFill>
              </a:rPr>
              <a:t>Може да следите резултатите си като от страничното меню изберете </a:t>
            </a:r>
            <a:r>
              <a:rPr lang="bg-BG" sz="2400" b="1" i="1" dirty="0">
                <a:solidFill>
                  <a:srgbClr val="683E8A"/>
                </a:solidFill>
              </a:rPr>
              <a:t>Оценки</a:t>
            </a:r>
            <a:r>
              <a:rPr lang="bg-BG" sz="2400" dirty="0">
                <a:solidFill>
                  <a:srgbClr val="683E8A"/>
                </a:solidFill>
              </a:rPr>
              <a:t> и прегледате досегашната си работа в курса: </a:t>
            </a:r>
            <a:endParaRPr lang="en-US" sz="2400" b="1" dirty="0">
              <a:solidFill>
                <a:srgbClr val="683E8A"/>
              </a:solidFill>
            </a:endParaRP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F08F1-D068-4130-BE20-8228D167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74" y="2560628"/>
            <a:ext cx="7886677" cy="3588437"/>
          </a:xfrm>
          <a:prstGeom prst="rect">
            <a:avLst/>
          </a:prstGeom>
        </p:spPr>
      </p:pic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F37DFF93-8283-4531-BC0C-EF8C8EA2A9D9}"/>
              </a:ext>
            </a:extLst>
          </p:cNvPr>
          <p:cNvSpPr/>
          <p:nvPr/>
        </p:nvSpPr>
        <p:spPr>
          <a:xfrm rot="19566083">
            <a:off x="82950" y="2989136"/>
            <a:ext cx="460474" cy="642512"/>
          </a:xfrm>
          <a:prstGeom prst="downArrow">
            <a:avLst/>
          </a:prstGeom>
          <a:solidFill>
            <a:srgbClr val="D40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7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4677"/>
            <a:ext cx="7886700" cy="660145"/>
          </a:xfrm>
          <a:noFill/>
        </p:spPr>
        <p:txBody>
          <a:bodyPr anchor="b" anchorCtr="0">
            <a:normAutofit/>
          </a:bodyPr>
          <a:lstStyle/>
          <a:p>
            <a:r>
              <a:rPr lang="ru-RU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сесии и уебинари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1214"/>
            <a:ext cx="8119565" cy="3801925"/>
          </a:xfrm>
        </p:spPr>
        <p:txBody>
          <a:bodyPr numCol="1" spcCol="365760">
            <a:normAutofit/>
          </a:bodyPr>
          <a:lstStyle/>
          <a:p>
            <a:pPr marL="0" indent="0">
              <a:buClr>
                <a:srgbClr val="572678"/>
              </a:buClr>
              <a:buSzPts val="2590"/>
              <a:buNone/>
            </a:pPr>
            <a:r>
              <a:rPr lang="bg-BG" dirty="0">
                <a:solidFill>
                  <a:srgbClr val="572678"/>
                </a:solidFill>
              </a:rPr>
              <a:t>Има различни приложения, които обучителите използват, за да провеждат онлайн сесии: </a:t>
            </a:r>
            <a:r>
              <a:rPr lang="en-US" dirty="0">
                <a:solidFill>
                  <a:srgbClr val="572678"/>
                </a:solidFill>
              </a:rPr>
              <a:t>Skype, Google Hangout, GoToMeeting, ClickMeeting, Zoom, Adobe Connect Meeting, Cisco WebEx, Microsoft Teams, BigBlueButton</a:t>
            </a:r>
            <a:r>
              <a:rPr lang="bg-BG" dirty="0">
                <a:solidFill>
                  <a:srgbClr val="572678"/>
                </a:solidFill>
              </a:rPr>
              <a:t> и пр. Вашият обучител ще Ви даде допълнителни инструкции кога и кое приложение ще използвате. </a:t>
            </a:r>
            <a:endParaRPr lang="en-US" dirty="0">
              <a:solidFill>
                <a:srgbClr val="572678"/>
              </a:solidFill>
            </a:endParaRPr>
          </a:p>
          <a:p>
            <a:pPr marL="0" indent="0">
              <a:buClr>
                <a:srgbClr val="572678"/>
              </a:buClr>
              <a:buSzPts val="2590"/>
              <a:buNone/>
            </a:pPr>
            <a:endParaRPr lang="en-US" dirty="0">
              <a:solidFill>
                <a:srgbClr val="572678"/>
              </a:solidFill>
            </a:endParaRPr>
          </a:p>
          <a:p>
            <a:pPr marL="0" indent="0">
              <a:buClr>
                <a:srgbClr val="572678"/>
              </a:buClr>
              <a:buSzPts val="2590"/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417155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30" y="4301537"/>
            <a:ext cx="1010526" cy="1010526"/>
          </a:xfrm>
          <a:prstGeom prst="rect">
            <a:avLst/>
          </a:prstGeom>
        </p:spPr>
      </p:pic>
      <p:pic>
        <p:nvPicPr>
          <p:cNvPr id="2060" name="Picture 12" descr="Skype Icon | Mega Pack 2 Iconset | nc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3" y="4310344"/>
            <a:ext cx="921260" cy="9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Google hangouts Logo Icon of Flat style - Available in SVG, P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88" y="4320283"/>
            <a:ext cx="921722" cy="92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assets.cdngetgo.com/4f/32/605484914970b1f77c87e12a6c80/icon-g2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08" y="4340166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lickMeeting | Linked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17" y="4274345"/>
            <a:ext cx="1111953" cy="11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Microsoft-Teams-logo.png - Jethro Manage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98" y="4436203"/>
            <a:ext cx="840581" cy="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igBlueButton | Moodle">
            <a:extLst>
              <a:ext uri="{FF2B5EF4-FFF2-40B4-BE49-F238E27FC236}">
                <a16:creationId xmlns:a16="http://schemas.microsoft.com/office/drawing/2014/main" id="{6FD37C5C-E2FA-4EBB-A33C-A4769AAF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79" y="4436203"/>
            <a:ext cx="859128" cy="8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91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24"/>
          <p:cNvSpPr/>
          <p:nvPr/>
        </p:nvSpPr>
        <p:spPr>
          <a:xfrm>
            <a:off x="238706" y="-306695"/>
            <a:ext cx="7579151" cy="2402781"/>
          </a:xfrm>
          <a:prstGeom prst="rect">
            <a:avLst/>
          </a:prstGeom>
          <a:solidFill>
            <a:srgbClr val="FFEC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D40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124"/>
          <p:cNvGrpSpPr/>
          <p:nvPr/>
        </p:nvGrpSpPr>
        <p:grpSpPr>
          <a:xfrm>
            <a:off x="515137" y="117970"/>
            <a:ext cx="1622011" cy="1577989"/>
            <a:chOff x="1065319" y="3204991"/>
            <a:chExt cx="942699" cy="942699"/>
          </a:xfrm>
        </p:grpSpPr>
        <p:sp>
          <p:nvSpPr>
            <p:cNvPr id="873" name="Google Shape;873;p124"/>
            <p:cNvSpPr/>
            <p:nvPr/>
          </p:nvSpPr>
          <p:spPr>
            <a:xfrm>
              <a:off x="1065319" y="3204991"/>
              <a:ext cx="942699" cy="942699"/>
            </a:xfrm>
            <a:prstGeom prst="ellipse">
              <a:avLst/>
            </a:prstGeom>
            <a:solidFill>
              <a:srgbClr val="D408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74" name="Google Shape;874;p124" descr="Obraz zawierający koło&#10;&#10;Opis wygenerowany automatyczni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2775" y="3324850"/>
              <a:ext cx="545568" cy="5455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5" name="Google Shape;875;p124"/>
          <p:cNvSpPr txBox="1"/>
          <p:nvPr/>
        </p:nvSpPr>
        <p:spPr>
          <a:xfrm>
            <a:off x="2511304" y="117969"/>
            <a:ext cx="5061072" cy="177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683E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Ако срещнете някакви затруднения при регистрацията или при влизането в платформата, потърсете съдействие от Вашите обучители в библиотеката!</a:t>
            </a:r>
            <a:endParaRPr lang="bg-BG" sz="2000" dirty="0">
              <a:solidFill>
                <a:srgbClr val="683E8A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25"/>
          <p:cNvSpPr/>
          <p:nvPr/>
        </p:nvSpPr>
        <p:spPr>
          <a:xfrm>
            <a:off x="0" y="2725668"/>
            <a:ext cx="6523146" cy="3281236"/>
          </a:xfrm>
          <a:prstGeom prst="rect">
            <a:avLst/>
          </a:prstGeom>
          <a:solidFill>
            <a:srgbClr val="572678">
              <a:alpha val="8980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25"/>
          <p:cNvSpPr txBox="1"/>
          <p:nvPr/>
        </p:nvSpPr>
        <p:spPr>
          <a:xfrm>
            <a:off x="341436" y="3070746"/>
            <a:ext cx="5731818" cy="2394131"/>
          </a:xfrm>
          <a:prstGeom prst="rect">
            <a:avLst/>
          </a:prstGeom>
          <a:solidFill>
            <a:srgbClr val="FFECD0">
              <a:alpha val="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1200"/>
              </a:spcBef>
              <a:buClr>
                <a:schemeClr val="lt1"/>
              </a:buClr>
              <a:buSzPts val="2800"/>
            </a:pPr>
            <a:r>
              <a:rPr lang="bg-BG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Финансово грамотните хора имат значително по-големи шансове да постигнат финансово благополучие, да предпазят себе си и своите близки от финансови измами, неизгодни финансови услуги</a:t>
            </a:r>
            <a:r>
              <a:rPr lang="bg-BG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задлъжнялост. </a:t>
            </a:r>
            <a:endParaRPr lang="bg-BG" sz="24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2678"/>
        </a:solid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26"/>
          <p:cNvSpPr txBox="1">
            <a:spLocks noGrp="1"/>
          </p:cNvSpPr>
          <p:nvPr>
            <p:ph type="ctrTitle"/>
          </p:nvPr>
        </p:nvSpPr>
        <p:spPr>
          <a:xfrm>
            <a:off x="1702191" y="2633045"/>
            <a:ext cx="1308295" cy="46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800" b="1" dirty="0">
                <a:solidFill>
                  <a:srgbClr val="683E8A"/>
                </a:solidFill>
              </a:rPr>
              <a:t>f</a:t>
            </a:r>
            <a:endParaRPr lang="bg-BG" sz="800" b="1" dirty="0">
              <a:solidFill>
                <a:srgbClr val="683E8A"/>
              </a:solidFill>
            </a:endParaRPr>
          </a:p>
        </p:txBody>
      </p:sp>
      <p:cxnSp>
        <p:nvCxnSpPr>
          <p:cNvPr id="887" name="Google Shape;887;p126"/>
          <p:cNvCxnSpPr/>
          <p:nvPr/>
        </p:nvCxnSpPr>
        <p:spPr>
          <a:xfrm>
            <a:off x="1252140" y="1735385"/>
            <a:ext cx="595382" cy="0"/>
          </a:xfrm>
          <a:prstGeom prst="straightConnector1">
            <a:avLst/>
          </a:prstGeom>
          <a:noFill/>
          <a:ln w="76200" cap="rnd" cmpd="sng">
            <a:solidFill>
              <a:srgbClr val="D4086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8" name="Google Shape;888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2140" y="686020"/>
            <a:ext cx="2771221" cy="86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633044"/>
            <a:ext cx="1167293" cy="188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26" descr="Obraz zawierający obiekt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272617" y="4834908"/>
            <a:ext cx="2467738" cy="1466450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126"/>
          <p:cNvSpPr/>
          <p:nvPr/>
        </p:nvSpPr>
        <p:spPr>
          <a:xfrm>
            <a:off x="3727940" y="1804413"/>
            <a:ext cx="4249468" cy="277352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ECD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>
              <a:spcBef>
                <a:spcPts val="1200"/>
              </a:spcBef>
              <a:buClr>
                <a:schemeClr val="lt1"/>
              </a:buClr>
              <a:buSzPts val="2800"/>
            </a:pPr>
            <a:r>
              <a:rPr lang="bg-BG" sz="3200" b="1" dirty="0">
                <a:solidFill>
                  <a:srgbClr val="683E8A"/>
                </a:solidFill>
                <a:latin typeface="Calibri"/>
                <a:ea typeface="Calibri"/>
                <a:cs typeface="Calibri"/>
                <a:sym typeface="Calibri"/>
              </a:rPr>
              <a:t>Пожелаваме Ви успех!</a:t>
            </a:r>
            <a:endParaRPr lang="bg-BG" sz="3200" dirty="0">
              <a:solidFill>
                <a:srgbClr val="683E8A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76C869-8D14-45DA-B06E-4A512068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912" y="2077382"/>
            <a:ext cx="4198568" cy="2551137"/>
          </a:xfrm>
        </p:spPr>
        <p:txBody>
          <a:bodyPr>
            <a:normAutofit/>
          </a:bodyPr>
          <a:lstStyle/>
          <a:p>
            <a:r>
              <a:rPr lang="bg-BG" sz="4400" dirty="0">
                <a:latin typeface="Calibri" panose="020F0502020204030204" pitchFamily="34" charset="0"/>
                <a:cs typeface="Calibri" panose="020F0502020204030204" pitchFamily="34" charset="0"/>
              </a:rPr>
              <a:t>Регистрация на платформата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FINLIT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5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21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 anchorCtr="0">
            <a:normAutofit/>
          </a:bodyPr>
          <a:lstStyle/>
          <a:p>
            <a:r>
              <a:rPr lang="bg-BG" sz="2800" b="1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1</a:t>
            </a:r>
            <a:endParaRPr lang="en-US" sz="2800" b="1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2C7BA10-D7CE-4AA5-AE3B-E125DA7EF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1"/>
          <a:stretch/>
        </p:blipFill>
        <p:spPr>
          <a:xfrm>
            <a:off x="719403" y="364142"/>
            <a:ext cx="7777234" cy="3867993"/>
          </a:xfrm>
          <a:prstGeom prst="rect">
            <a:avLst/>
          </a:prstGeom>
        </p:spPr>
      </p:pic>
      <p:sp>
        <p:nvSpPr>
          <p:cNvPr id="55" name="Rectangle 2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numCol="1" spcCol="365760" anchor="ctr">
            <a:normAutofit/>
          </a:bodyPr>
          <a:lstStyle/>
          <a:p>
            <a:pPr marL="342900" lvl="1" indent="0">
              <a:buNone/>
            </a:pPr>
            <a:endParaRPr lang="bg-BG" sz="1600" dirty="0"/>
          </a:p>
          <a:p>
            <a:pPr marL="342900" lvl="1" indent="0">
              <a:buNone/>
            </a:pPr>
            <a:endParaRPr lang="bg-BG" sz="1600" b="1" dirty="0"/>
          </a:p>
          <a:p>
            <a:pPr marL="342900" lvl="1" indent="0">
              <a:buNone/>
            </a:pPr>
            <a:r>
              <a:rPr lang="bg-BG" sz="2000" dirty="0">
                <a:solidFill>
                  <a:srgbClr val="572678"/>
                </a:solidFill>
              </a:rPr>
              <a:t>Отворете в браузъра следния адрес:</a:t>
            </a:r>
            <a:endParaRPr lang="en-US" sz="2000" dirty="0">
              <a:solidFill>
                <a:srgbClr val="572678"/>
              </a:solidFill>
            </a:endParaRPr>
          </a:p>
          <a:p>
            <a:pPr marL="342900" lvl="1" indent="0">
              <a:buNone/>
            </a:pPr>
            <a:r>
              <a:rPr lang="en-US" sz="2400" b="1" dirty="0">
                <a:solidFill>
                  <a:srgbClr val="683E8A"/>
                </a:solidFill>
              </a:rPr>
              <a:t>https://finlit.eu</a:t>
            </a:r>
          </a:p>
          <a:p>
            <a:pPr marL="34290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72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2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471613"/>
            <a:ext cx="8251032" cy="4064795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800" dirty="0">
                <a:solidFill>
                  <a:srgbClr val="572678"/>
                </a:solidFill>
              </a:rPr>
              <a:t>От менюто изберете Български </a:t>
            </a:r>
            <a:r>
              <a:rPr lang="en-US" sz="2800" dirty="0">
                <a:solidFill>
                  <a:srgbClr val="572678"/>
                </a:solidFill>
              </a:rPr>
              <a:t>(</a:t>
            </a:r>
            <a:r>
              <a:rPr lang="en-US" sz="2800" dirty="0" err="1">
                <a:solidFill>
                  <a:srgbClr val="572678"/>
                </a:solidFill>
              </a:rPr>
              <a:t>bg</a:t>
            </a:r>
            <a:r>
              <a:rPr lang="en-US" sz="2800" dirty="0">
                <a:solidFill>
                  <a:srgbClr val="572678"/>
                </a:solidFill>
              </a:rPr>
              <a:t>) </a:t>
            </a:r>
            <a:r>
              <a:rPr lang="bg-BG" sz="2800" dirty="0">
                <a:solidFill>
                  <a:srgbClr val="572678"/>
                </a:solidFill>
              </a:rPr>
              <a:t>език </a:t>
            </a:r>
            <a:endParaRPr lang="en-US" sz="2800" b="1" dirty="0">
              <a:solidFill>
                <a:srgbClr val="5726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DB1366-40C2-4BF1-AB4A-C11EBFD9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76" y="2210832"/>
            <a:ext cx="7916380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3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 dirty="0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3 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597999"/>
            <a:ext cx="8251032" cy="3938409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800" dirty="0">
                <a:solidFill>
                  <a:srgbClr val="572678"/>
                </a:solidFill>
              </a:rPr>
              <a:t>В горният десен ъгъл изберете </a:t>
            </a:r>
            <a:r>
              <a:rPr lang="en-US" sz="2800" b="1" dirty="0">
                <a:solidFill>
                  <a:srgbClr val="572678"/>
                </a:solidFill>
              </a:rPr>
              <a:t>(</a:t>
            </a:r>
            <a:r>
              <a:rPr lang="bg-BG" sz="2800" b="1" dirty="0">
                <a:solidFill>
                  <a:srgbClr val="572678"/>
                </a:solidFill>
              </a:rPr>
              <a:t>Влизане</a:t>
            </a:r>
            <a:r>
              <a:rPr lang="en-US" sz="2800" b="1" dirty="0">
                <a:solidFill>
                  <a:srgbClr val="572678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8FB14E-B64A-4647-8798-4C70666EB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791440"/>
            <a:ext cx="8106906" cy="1952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04283A49-8FFE-49AF-A7F5-94889C9A4D57}"/>
              </a:ext>
            </a:extLst>
          </p:cNvPr>
          <p:cNvSpPr/>
          <p:nvPr/>
        </p:nvSpPr>
        <p:spPr>
          <a:xfrm rot="19530755">
            <a:off x="7394294" y="2764014"/>
            <a:ext cx="675250" cy="916818"/>
          </a:xfrm>
          <a:prstGeom prst="downArrow">
            <a:avLst/>
          </a:prstGeom>
          <a:solidFill>
            <a:srgbClr val="D40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anchorCtr="0">
            <a:normAutofit/>
          </a:bodyPr>
          <a:lstStyle/>
          <a:p>
            <a:r>
              <a:rPr lang="bg-BG" sz="2800" b="1" dirty="0">
                <a:solidFill>
                  <a:srgbClr val="6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4</a:t>
            </a:r>
            <a:endParaRPr lang="en-US" sz="2800" b="1" dirty="0">
              <a:solidFill>
                <a:srgbClr val="683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 numCol="1" spcCol="365760">
            <a:normAutofit/>
          </a:bodyPr>
          <a:lstStyle/>
          <a:p>
            <a:pPr marL="0" indent="0">
              <a:buNone/>
            </a:pPr>
            <a:r>
              <a:rPr lang="bg-BG" sz="2800" dirty="0">
                <a:solidFill>
                  <a:srgbClr val="683E8A"/>
                </a:solidFill>
              </a:rPr>
              <a:t>Създайте нова регистрация: </a:t>
            </a:r>
            <a:endParaRPr lang="en-US" sz="2800" dirty="0">
              <a:solidFill>
                <a:srgbClr val="683E8A"/>
              </a:solidFill>
            </a:endParaRPr>
          </a:p>
          <a:p>
            <a:pPr marL="342900" lvl="1" indent="0">
              <a:buNone/>
            </a:pPr>
            <a:endParaRPr lang="en-US" sz="1700" dirty="0"/>
          </a:p>
          <a:p>
            <a:pPr marL="342900" lvl="1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67338-E2A2-4AB0-8730-122839ADB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96" y="1463570"/>
            <a:ext cx="4514498" cy="3927613"/>
          </a:xfrm>
          <a:prstGeom prst="rect">
            <a:avLst/>
          </a:prstGeom>
          <a:effectLst/>
        </p:spPr>
      </p:pic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575106" y="188749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7396ACF4-1A7C-4FB0-ACA2-9EC72B604EB1}"/>
              </a:ext>
            </a:extLst>
          </p:cNvPr>
          <p:cNvSpPr/>
          <p:nvPr/>
        </p:nvSpPr>
        <p:spPr>
          <a:xfrm rot="7225880">
            <a:off x="6240744" y="5072478"/>
            <a:ext cx="675250" cy="916818"/>
          </a:xfrm>
          <a:prstGeom prst="downArrow">
            <a:avLst/>
          </a:prstGeom>
          <a:solidFill>
            <a:srgbClr val="D40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5399"/>
            <a:ext cx="8336756" cy="804863"/>
          </a:xfrm>
          <a:noFill/>
        </p:spPr>
        <p:txBody>
          <a:bodyPr anchor="b" anchorCtr="0">
            <a:normAutofit/>
          </a:bodyPr>
          <a:lstStyle/>
          <a:p>
            <a:r>
              <a:rPr lang="bg-BG" sz="2800" b="1">
                <a:solidFill>
                  <a:srgbClr val="572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СТЪПКА 5</a:t>
            </a:r>
            <a:endParaRPr lang="en-US" sz="2800" b="1" dirty="0">
              <a:solidFill>
                <a:srgbClr val="572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Łącznik prosty 27">
            <a:extLst>
              <a:ext uri="{FF2B5EF4-FFF2-40B4-BE49-F238E27FC236}">
                <a16:creationId xmlns:a16="http://schemas.microsoft.com/office/drawing/2014/main" id="{73826CF9-6F28-427B-A16C-26A841D51D96}"/>
              </a:ext>
            </a:extLst>
          </p:cNvPr>
          <p:cNvCxnSpPr>
            <a:cxnSpLocks/>
          </p:cNvCxnSpPr>
          <p:nvPr/>
        </p:nvCxnSpPr>
        <p:spPr>
          <a:xfrm>
            <a:off x="713913" y="1338850"/>
            <a:ext cx="293356" cy="4175"/>
          </a:xfrm>
          <a:prstGeom prst="line">
            <a:avLst/>
          </a:prstGeom>
          <a:ln w="76200" cap="rnd">
            <a:solidFill>
              <a:srgbClr val="D40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471613"/>
            <a:ext cx="8251032" cy="4064795"/>
          </a:xfrm>
        </p:spPr>
        <p:txBody>
          <a:bodyPr numCol="1" spcCol="365760">
            <a:normAutofit/>
          </a:bodyPr>
          <a:lstStyle/>
          <a:p>
            <a:pPr marL="0" indent="0" algn="ctr">
              <a:buNone/>
            </a:pPr>
            <a:r>
              <a:rPr lang="bg-BG" sz="2800" dirty="0">
                <a:solidFill>
                  <a:srgbClr val="572678"/>
                </a:solidFill>
              </a:rPr>
              <a:t>Запознайте се с политиката за поверителност: </a:t>
            </a:r>
            <a:endParaRPr lang="en-US" dirty="0">
              <a:solidFill>
                <a:srgbClr val="5726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7267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C8FA3-2C1A-446B-B479-AC059A3B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09" y="2228204"/>
            <a:ext cx="8459381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3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683</Words>
  <Application>Microsoft Office PowerPoint</Application>
  <PresentationFormat>On-screen Show (4:3)</PresentationFormat>
  <Paragraphs>110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Wingdings</vt:lpstr>
      <vt:lpstr>Office Theme</vt:lpstr>
      <vt:lpstr>Motyw pakietu Office</vt:lpstr>
      <vt:lpstr>3_Office Theme</vt:lpstr>
      <vt:lpstr>4_Office Theme</vt:lpstr>
      <vt:lpstr>6_Office Theme</vt:lpstr>
      <vt:lpstr>Финансова грамотност в обществените библиотеки </vt:lpstr>
      <vt:lpstr>PowerPoint Presentation</vt:lpstr>
      <vt:lpstr>PowerPoint Presentation</vt:lpstr>
      <vt:lpstr>Регистрация на платформата FINLIT </vt:lpstr>
      <vt:lpstr>СТЪПКА 1</vt:lpstr>
      <vt:lpstr>СТЪПКА 2</vt:lpstr>
      <vt:lpstr>СТЪПКА 3 </vt:lpstr>
      <vt:lpstr>СТЪПКА 4</vt:lpstr>
      <vt:lpstr>СТЪПКА 5</vt:lpstr>
      <vt:lpstr>СТЪПКА 6</vt:lpstr>
      <vt:lpstr>СТЪПКА 6</vt:lpstr>
      <vt:lpstr>СТЪПКА 7</vt:lpstr>
      <vt:lpstr>СТЪПКА 8</vt:lpstr>
      <vt:lpstr>Влизане в   платформата  FINLIT</vt:lpstr>
      <vt:lpstr>СТЪПКА 1</vt:lpstr>
      <vt:lpstr>СТЪПКА 2</vt:lpstr>
      <vt:lpstr>СТЪПКА 3 </vt:lpstr>
      <vt:lpstr>СТЪПКА 4</vt:lpstr>
      <vt:lpstr>СТЪПКА 5</vt:lpstr>
      <vt:lpstr>Обучение на   платформата FINLIT</vt:lpstr>
      <vt:lpstr>Финансовата програма FINLIT </vt:lpstr>
      <vt:lpstr>PowerPoint Presentation</vt:lpstr>
      <vt:lpstr>PowerPoint Presentation</vt:lpstr>
      <vt:lpstr>PowerPoint Presentation</vt:lpstr>
      <vt:lpstr>СТЪПКА 1</vt:lpstr>
      <vt:lpstr>СТЪПКА 2</vt:lpstr>
      <vt:lpstr>СТЪПКА 3 </vt:lpstr>
      <vt:lpstr>СТЪПКА 4 </vt:lpstr>
      <vt:lpstr>СТЪПКА 5</vt:lpstr>
      <vt:lpstr>СТЪПКА 6 </vt:lpstr>
      <vt:lpstr>СТЪПКА 7 </vt:lpstr>
      <vt:lpstr>СТЪПКА 8</vt:lpstr>
      <vt:lpstr>Онлайн сесии и уебинари</vt:lpstr>
      <vt:lpstr>PowerPoint Presentation</vt:lpstr>
      <vt:lpstr>PowerPoint Presentation</vt:lpstr>
      <vt:lpstr>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literacy through public libraries - what can you gain?</dc:title>
  <dc:creator>Elka Zlateva</dc:creator>
  <cp:lastModifiedBy>Elka Zlateva</cp:lastModifiedBy>
  <cp:revision>48</cp:revision>
  <dcterms:modified xsi:type="dcterms:W3CDTF">2021-06-29T13:57:40Z</dcterms:modified>
</cp:coreProperties>
</file>